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162800" cy="94488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>
        <p:scale>
          <a:sx n="98" d="100"/>
          <a:sy n="98" d="100"/>
        </p:scale>
        <p:origin x="960" y="5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593299-5041-75C6-017B-30BC5A7703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D5B8DF-234E-2565-8A74-EC4222DD85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5057E2-614B-D8D3-DAFD-EB72441E8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F834-1BEC-4F95-9622-28B5DCC1FE16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D690C6-9279-0175-F287-5CC57F0F3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5997C7-E9F4-F1AF-9589-55C8A58F5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1437-7AD1-4501-8181-2CB0358EB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315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82B3E-D736-AF83-EE9F-13F94B5CB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2EFD6A-15AB-A3D9-68C9-10A1DA0FE9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51C672-7AE0-6E8E-C3A7-6298D90DD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F834-1BEC-4F95-9622-28B5DCC1FE16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8457A-275A-9FF2-74DF-D9ECDF2D9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90FC87-DE10-893D-ED45-023BD9C81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1437-7AD1-4501-8181-2CB0358EB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031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E2E4A7-F30E-A229-C8B2-EFAA9BEB1E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D79462-7BAC-5207-FD65-DA6583A522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3C860B-1B0A-B930-D2DD-993523E71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F834-1BEC-4F95-9622-28B5DCC1FE16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2FC0B7-78D5-E67F-FC88-5D255F29E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FF8B40-7A68-DFDB-BD83-6B27D6BB2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1437-7AD1-4501-8181-2CB0358EB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701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2C697-D311-D3F4-746D-9512D58AD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49517B-7E5A-43C5-AFA7-CA8FAD4DD4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651C59-7FDA-699E-57AD-CD4F8B7B5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F834-1BEC-4F95-9622-28B5DCC1FE16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333E41-82A1-9D05-F8BB-7CBEB4AED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15BC14-12CB-B85A-903B-B6B3E5C79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1437-7AD1-4501-8181-2CB0358EB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718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FBDC1-63DB-A261-8B23-4DB5378B6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E65E3A-3EBC-4A5E-B2B6-C98ADB8871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56D6BF-0ABC-0A1E-2556-6181195E5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F834-1BEC-4F95-9622-28B5DCC1FE16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5CF61C-418D-55F8-1B7C-FE7BEF28A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3E840A-E96E-07C4-96F6-A07EDA8D3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1437-7AD1-4501-8181-2CB0358EB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956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41E5CC-0588-6BDA-D14C-7841AE213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89EAD0-6884-D842-3703-5940E1F302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5165D7-E4D0-6E62-7410-8DD685ED13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637052-AB9E-16C3-06EB-11FD36635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F834-1BEC-4F95-9622-28B5DCC1FE16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0E6E59-D0C1-59C6-AECF-05F568FA3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6E6FBB-64A9-ACBE-39EC-C8D5F230D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1437-7AD1-4501-8181-2CB0358EB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11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3D773-A9B5-CAE2-7A49-D74CDCCD9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9D8187-78C8-5A5F-AA62-B2B1896869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C4D96B-C717-D46C-BA87-BE57D3E584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4135A0-3376-3CEC-BE24-0142BE8DBE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C3AC10-421B-C35A-B933-38881A6F5E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C37917C-0CC4-4F40-CED8-E47FEAF9F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F834-1BEC-4F95-9622-28B5DCC1FE16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ADFAFCF-F24B-F467-EE20-6295A7E0C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367A846-92AC-6BF7-0A06-104B81E381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1437-7AD1-4501-8181-2CB0358EB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701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CAF6E-DCF2-8CBC-0A12-19FBFECE0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1BD701-32A0-96D1-647C-B494D9288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F834-1BEC-4F95-9622-28B5DCC1FE16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6753AA-0B6F-1296-7C13-668735B26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3892D3-3E5D-4D55-9820-26F146551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1437-7AD1-4501-8181-2CB0358EB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843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379F85-5DE8-E547-90AD-EA619EAF0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F834-1BEC-4F95-9622-28B5DCC1FE16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9E778A-56AF-B474-3FA7-E1C69EC04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6F13C4-15EC-1F25-AA88-0E7F792CE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1437-7AD1-4501-8181-2CB0358EB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932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0C723-D383-8BBE-4335-E9AC5A8A5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38FEE8-EA2C-0896-1608-DD49A5F88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A10344-FE72-8D2C-2A7A-98D16F4222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EF8B27-B0FB-3AC9-EE50-116F5890B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F834-1BEC-4F95-9622-28B5DCC1FE16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0BE820-C4D0-A9B9-3984-64D0AEFD7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1FF1BD-E095-E09D-35E0-8B5632EE7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1437-7AD1-4501-8181-2CB0358EB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690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0EAEC-5F14-6769-2CA4-40366A78D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CDC298D-F147-E7D7-A1EB-D18A0AE668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660A7D-1C77-2BB1-E9DF-A6BFBADA01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20A765-EAFF-C2C5-315F-08EA81987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F834-1BEC-4F95-9622-28B5DCC1FE16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E76CCC-11A5-2B7F-114C-9486DDFA0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B36D6A-8D27-FCE0-0A3F-E85DD5B5C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1437-7AD1-4501-8181-2CB0358EB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449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1CEFFF-13F7-262B-B970-735F2F0D4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74BEF5-8A79-A960-F86F-B92A2C4A24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E2C7EF-1281-E6F3-8101-E7427E5E50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AFF834-1BEC-4F95-9622-28B5DCC1FE16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7DAC2B-E565-9204-1CEB-303278FA4A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788FD1-1743-4E35-DD86-376C42FB33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161437-7AD1-4501-8181-2CB0358EB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391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B55267A-D19E-887C-DE49-0FCC56FF700B}"/>
              </a:ext>
            </a:extLst>
          </p:cNvPr>
          <p:cNvSpPr txBox="1"/>
          <p:nvPr/>
        </p:nvSpPr>
        <p:spPr>
          <a:xfrm>
            <a:off x="3825240" y="82040"/>
            <a:ext cx="481042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Stage 3. RISC-V 5-cycle Pipeline Architecture</a:t>
            </a:r>
          </a:p>
          <a:p>
            <a:pPr algn="ctr"/>
            <a:r>
              <a:rPr lang="en-US" sz="1200" b="1" dirty="0"/>
              <a:t>Stall Detection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B224797-49E0-B67E-FC03-3154A41834EF}"/>
              </a:ext>
            </a:extLst>
          </p:cNvPr>
          <p:cNvSpPr txBox="1"/>
          <p:nvPr/>
        </p:nvSpPr>
        <p:spPr>
          <a:xfrm>
            <a:off x="389615" y="591970"/>
            <a:ext cx="15564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Instruction Fetch (IF)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F02132D-A974-B4EB-7900-F8BED8A09AB0}"/>
              </a:ext>
            </a:extLst>
          </p:cNvPr>
          <p:cNvSpPr txBox="1"/>
          <p:nvPr/>
        </p:nvSpPr>
        <p:spPr>
          <a:xfrm>
            <a:off x="3072930" y="623773"/>
            <a:ext cx="18140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Instruction Decode (ID) /</a:t>
            </a:r>
          </a:p>
          <a:p>
            <a:pPr algn="ctr"/>
            <a:r>
              <a:rPr lang="en-US" sz="1200" dirty="0"/>
              <a:t>Register Fetch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9E2FF47-5A2B-0305-FCBA-6E39C9831663}"/>
              </a:ext>
            </a:extLst>
          </p:cNvPr>
          <p:cNvSpPr txBox="1"/>
          <p:nvPr/>
        </p:nvSpPr>
        <p:spPr>
          <a:xfrm>
            <a:off x="5804838" y="607871"/>
            <a:ext cx="1090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Execute (EX) /</a:t>
            </a:r>
          </a:p>
          <a:p>
            <a:pPr algn="ctr"/>
            <a:r>
              <a:rPr lang="en-US" sz="1200" dirty="0"/>
              <a:t>Address Calc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0A752A1-6D5B-3A06-E499-B8A91491317E}"/>
              </a:ext>
            </a:extLst>
          </p:cNvPr>
          <p:cNvSpPr txBox="1"/>
          <p:nvPr/>
        </p:nvSpPr>
        <p:spPr>
          <a:xfrm>
            <a:off x="7813021" y="591969"/>
            <a:ext cx="1693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Memory Access (MEM)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280E26C-B122-EBF8-1BAE-F14C52F6765D}"/>
              </a:ext>
            </a:extLst>
          </p:cNvPr>
          <p:cNvSpPr txBox="1"/>
          <p:nvPr/>
        </p:nvSpPr>
        <p:spPr>
          <a:xfrm>
            <a:off x="10341685" y="591969"/>
            <a:ext cx="12554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Write Back (WB)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CBA6833-C633-E5C9-7E4C-C120C994AEAE}"/>
              </a:ext>
            </a:extLst>
          </p:cNvPr>
          <p:cNvCxnSpPr>
            <a:cxnSpLocks/>
          </p:cNvCxnSpPr>
          <p:nvPr/>
        </p:nvCxnSpPr>
        <p:spPr>
          <a:xfrm flipH="1">
            <a:off x="2495383" y="993913"/>
            <a:ext cx="1327" cy="305320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EC90484-36CB-4907-076A-02E3D3D32D1E}"/>
              </a:ext>
            </a:extLst>
          </p:cNvPr>
          <p:cNvCxnSpPr/>
          <p:nvPr/>
        </p:nvCxnSpPr>
        <p:spPr>
          <a:xfrm>
            <a:off x="5364030" y="993913"/>
            <a:ext cx="0" cy="461175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260DFE6-5315-9AC9-190B-7C588133F608}"/>
              </a:ext>
            </a:extLst>
          </p:cNvPr>
          <p:cNvCxnSpPr/>
          <p:nvPr/>
        </p:nvCxnSpPr>
        <p:spPr>
          <a:xfrm>
            <a:off x="7419073" y="993913"/>
            <a:ext cx="0" cy="461175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5519404-0CCB-B1DC-032D-7F61334BD5A1}"/>
              </a:ext>
            </a:extLst>
          </p:cNvPr>
          <p:cNvCxnSpPr/>
          <p:nvPr/>
        </p:nvCxnSpPr>
        <p:spPr>
          <a:xfrm>
            <a:off x="9926603" y="993913"/>
            <a:ext cx="0" cy="461175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17F1C8A5-1E03-D3EE-A0CD-31E6BF30CE41}"/>
              </a:ext>
            </a:extLst>
          </p:cNvPr>
          <p:cNvSpPr/>
          <p:nvPr/>
        </p:nvSpPr>
        <p:spPr>
          <a:xfrm>
            <a:off x="389615" y="2231217"/>
            <a:ext cx="302982" cy="86490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PC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FD1EBFC-D10E-E8FA-702E-C2055631644E}"/>
              </a:ext>
            </a:extLst>
          </p:cNvPr>
          <p:cNvSpPr txBox="1"/>
          <p:nvPr/>
        </p:nvSpPr>
        <p:spPr>
          <a:xfrm>
            <a:off x="367821" y="2540560"/>
            <a:ext cx="3465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PC</a:t>
            </a: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C2E83A9E-00CB-A2F8-9F98-DB66FE846D2B}"/>
              </a:ext>
            </a:extLst>
          </p:cNvPr>
          <p:cNvGrpSpPr/>
          <p:nvPr/>
        </p:nvGrpSpPr>
        <p:grpSpPr>
          <a:xfrm>
            <a:off x="1216534" y="1593543"/>
            <a:ext cx="292770" cy="637674"/>
            <a:chOff x="1074820" y="1507958"/>
            <a:chExt cx="292770" cy="637674"/>
          </a:xfrm>
        </p:grpSpPr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07FA9A5B-CB84-2EB0-E546-86EC440B72D5}"/>
                </a:ext>
              </a:extLst>
            </p:cNvPr>
            <p:cNvCxnSpPr>
              <a:cxnSpLocks/>
            </p:cNvCxnSpPr>
            <p:nvPr/>
          </p:nvCxnSpPr>
          <p:spPr>
            <a:xfrm>
              <a:off x="1074821" y="1507958"/>
              <a:ext cx="0" cy="21255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E5C77C1-9CF9-1E16-50F7-97165BEA36DD}"/>
                </a:ext>
              </a:extLst>
            </p:cNvPr>
            <p:cNvCxnSpPr>
              <a:cxnSpLocks/>
            </p:cNvCxnSpPr>
            <p:nvPr/>
          </p:nvCxnSpPr>
          <p:spPr>
            <a:xfrm>
              <a:off x="1367590" y="1720516"/>
              <a:ext cx="0" cy="21255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A4B8CDA6-2762-C4F5-462F-1DFB1F8AD3FF}"/>
                </a:ext>
              </a:extLst>
            </p:cNvPr>
            <p:cNvCxnSpPr>
              <a:cxnSpLocks/>
            </p:cNvCxnSpPr>
            <p:nvPr/>
          </p:nvCxnSpPr>
          <p:spPr>
            <a:xfrm>
              <a:off x="1074821" y="1933074"/>
              <a:ext cx="0" cy="21255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702FE24B-5DF0-F485-4D3C-1274E516577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74821" y="1936227"/>
              <a:ext cx="292769" cy="20940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95975B7-C231-726E-F036-03E868A2B0B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74821" y="1507958"/>
              <a:ext cx="292769" cy="21571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28EF4851-5EED-A8DF-0BFA-2D36255F2F9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74821" y="1829948"/>
              <a:ext cx="140545" cy="10312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ADE1BB0F-7F44-AAB3-DDC6-D559EF8CF86E}"/>
                </a:ext>
              </a:extLst>
            </p:cNvPr>
            <p:cNvCxnSpPr>
              <a:cxnSpLocks/>
            </p:cNvCxnSpPr>
            <p:nvPr/>
          </p:nvCxnSpPr>
          <p:spPr>
            <a:xfrm>
              <a:off x="1074820" y="1716505"/>
              <a:ext cx="140545" cy="10713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Rectangle 40">
            <a:extLst>
              <a:ext uri="{FF2B5EF4-FFF2-40B4-BE49-F238E27FC236}">
                <a16:creationId xmlns:a16="http://schemas.microsoft.com/office/drawing/2014/main" id="{89779250-CCA9-E70F-BB44-4BF6A6DFE9DB}"/>
              </a:ext>
            </a:extLst>
          </p:cNvPr>
          <p:cNvSpPr/>
          <p:nvPr/>
        </p:nvSpPr>
        <p:spPr>
          <a:xfrm>
            <a:off x="993600" y="2434882"/>
            <a:ext cx="678789" cy="86490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PC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F71C18F-2509-EE4D-4CCF-671D6132B81A}"/>
              </a:ext>
            </a:extLst>
          </p:cNvPr>
          <p:cNvSpPr txBox="1"/>
          <p:nvPr/>
        </p:nvSpPr>
        <p:spPr>
          <a:xfrm>
            <a:off x="938494" y="2649457"/>
            <a:ext cx="7889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Instruction</a:t>
            </a:r>
          </a:p>
          <a:p>
            <a:pPr algn="ctr"/>
            <a:r>
              <a:rPr lang="en-US" sz="1000" dirty="0"/>
              <a:t>Memory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962F0744-F252-2E57-E70D-46D638EDC959}"/>
              </a:ext>
            </a:extLst>
          </p:cNvPr>
          <p:cNvSpPr/>
          <p:nvPr/>
        </p:nvSpPr>
        <p:spPr>
          <a:xfrm>
            <a:off x="1833297" y="2434882"/>
            <a:ext cx="302982" cy="86490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PC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66E3533-5E8E-745F-D8F5-A23CE9ABD26D}"/>
              </a:ext>
            </a:extLst>
          </p:cNvPr>
          <p:cNvSpPr txBox="1"/>
          <p:nvPr/>
        </p:nvSpPr>
        <p:spPr>
          <a:xfrm>
            <a:off x="1841005" y="2744225"/>
            <a:ext cx="29527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IR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BE2B66EC-2BE1-E44E-7373-F40AC05C62C6}"/>
              </a:ext>
            </a:extLst>
          </p:cNvPr>
          <p:cNvSpPr/>
          <p:nvPr/>
        </p:nvSpPr>
        <p:spPr>
          <a:xfrm>
            <a:off x="1845675" y="1476772"/>
            <a:ext cx="302982" cy="86490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PC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661A2BC1-FBC0-F6F1-4CF7-DA1BFBA2B724}"/>
              </a:ext>
            </a:extLst>
          </p:cNvPr>
          <p:cNvSpPr txBox="1"/>
          <p:nvPr/>
        </p:nvSpPr>
        <p:spPr>
          <a:xfrm>
            <a:off x="1778799" y="1796717"/>
            <a:ext cx="43633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NPC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2985C22F-9117-9276-318F-953E57303C7F}"/>
              </a:ext>
            </a:extLst>
          </p:cNvPr>
          <p:cNvCxnSpPr/>
          <p:nvPr/>
        </p:nvCxnSpPr>
        <p:spPr>
          <a:xfrm>
            <a:off x="1038726" y="2124938"/>
            <a:ext cx="17780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DEFB51DF-C201-E15E-5AC3-33F19BCD98C8}"/>
              </a:ext>
            </a:extLst>
          </p:cNvPr>
          <p:cNvSpPr txBox="1"/>
          <p:nvPr/>
        </p:nvSpPr>
        <p:spPr>
          <a:xfrm>
            <a:off x="835816" y="1998958"/>
            <a:ext cx="25359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4</a:t>
            </a:r>
          </a:p>
        </p:txBody>
      </p: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50DC1730-2DC8-EE14-BF4C-B0BDADDC0FF1}"/>
              </a:ext>
            </a:extLst>
          </p:cNvPr>
          <p:cNvCxnSpPr/>
          <p:nvPr/>
        </p:nvCxnSpPr>
        <p:spPr>
          <a:xfrm>
            <a:off x="1038726" y="1699822"/>
            <a:ext cx="17780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659943FA-4B6F-768D-06C0-4089702D09F7}"/>
              </a:ext>
            </a:extLst>
          </p:cNvPr>
          <p:cNvCxnSpPr>
            <a:cxnSpLocks/>
            <a:endCxn id="45" idx="1"/>
          </p:cNvCxnSpPr>
          <p:nvPr/>
        </p:nvCxnSpPr>
        <p:spPr>
          <a:xfrm flipV="1">
            <a:off x="1508373" y="1909227"/>
            <a:ext cx="337302" cy="13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0C2E7DC4-844A-C5EA-DE17-84B5DF7297B8}"/>
              </a:ext>
            </a:extLst>
          </p:cNvPr>
          <p:cNvCxnSpPr/>
          <p:nvPr/>
        </p:nvCxnSpPr>
        <p:spPr>
          <a:xfrm>
            <a:off x="1663197" y="2866694"/>
            <a:ext cx="17780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C49D7864-D93C-BF99-66FF-D2C4F2C00D63}"/>
              </a:ext>
            </a:extLst>
          </p:cNvPr>
          <p:cNvCxnSpPr>
            <a:cxnSpLocks/>
          </p:cNvCxnSpPr>
          <p:nvPr/>
        </p:nvCxnSpPr>
        <p:spPr>
          <a:xfrm>
            <a:off x="692597" y="2702044"/>
            <a:ext cx="29884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8242732E-8C7A-B59A-A71F-EE6E1C3473D7}"/>
              </a:ext>
            </a:extLst>
          </p:cNvPr>
          <p:cNvCxnSpPr/>
          <p:nvPr/>
        </p:nvCxnSpPr>
        <p:spPr>
          <a:xfrm>
            <a:off x="791700" y="1699822"/>
            <a:ext cx="0" cy="100222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88974812-60ED-4172-D124-4A8113D87693}"/>
              </a:ext>
            </a:extLst>
          </p:cNvPr>
          <p:cNvCxnSpPr/>
          <p:nvPr/>
        </p:nvCxnSpPr>
        <p:spPr>
          <a:xfrm flipH="1">
            <a:off x="790074" y="1699822"/>
            <a:ext cx="24865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8051380C-7AC3-E614-919E-D239B7148F90}"/>
              </a:ext>
            </a:extLst>
          </p:cNvPr>
          <p:cNvCxnSpPr/>
          <p:nvPr/>
        </p:nvCxnSpPr>
        <p:spPr>
          <a:xfrm>
            <a:off x="211807" y="2702044"/>
            <a:ext cx="17780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Rectangle 63">
            <a:extLst>
              <a:ext uri="{FF2B5EF4-FFF2-40B4-BE49-F238E27FC236}">
                <a16:creationId xmlns:a16="http://schemas.microsoft.com/office/drawing/2014/main" id="{43D81353-E0D4-11A6-8251-372780A9E3C4}"/>
              </a:ext>
            </a:extLst>
          </p:cNvPr>
          <p:cNvSpPr/>
          <p:nvPr/>
        </p:nvSpPr>
        <p:spPr>
          <a:xfrm>
            <a:off x="934567" y="4047113"/>
            <a:ext cx="678789" cy="86490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PC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1E8D0138-4B77-FFA4-8FF2-FD84E92B36C9}"/>
              </a:ext>
            </a:extLst>
          </p:cNvPr>
          <p:cNvSpPr txBox="1"/>
          <p:nvPr/>
        </p:nvSpPr>
        <p:spPr>
          <a:xfrm>
            <a:off x="972437" y="4261688"/>
            <a:ext cx="6030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Control</a:t>
            </a:r>
          </a:p>
          <a:p>
            <a:pPr algn="ctr"/>
            <a:r>
              <a:rPr lang="en-US" sz="1000" dirty="0"/>
              <a:t>Unit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00E5928D-8B59-DB64-4689-8B8A1D94A22C}"/>
              </a:ext>
            </a:extLst>
          </p:cNvPr>
          <p:cNvSpPr/>
          <p:nvPr/>
        </p:nvSpPr>
        <p:spPr>
          <a:xfrm>
            <a:off x="1852163" y="4965524"/>
            <a:ext cx="302982" cy="86490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PC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D77C1290-2996-9401-3AC2-06CF5A8F9D57}"/>
              </a:ext>
            </a:extLst>
          </p:cNvPr>
          <p:cNvSpPr txBox="1"/>
          <p:nvPr/>
        </p:nvSpPr>
        <p:spPr>
          <a:xfrm>
            <a:off x="1774264" y="5143452"/>
            <a:ext cx="458780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ALU</a:t>
            </a:r>
          </a:p>
          <a:p>
            <a:pPr algn="ctr"/>
            <a:r>
              <a:rPr lang="en-US" sz="900" dirty="0"/>
              <a:t>CNTL</a:t>
            </a:r>
          </a:p>
        </p:txBody>
      </p: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72D0DCE7-42C6-8F85-8B9C-A00EF9724EBB}"/>
              </a:ext>
            </a:extLst>
          </p:cNvPr>
          <p:cNvCxnSpPr/>
          <p:nvPr/>
        </p:nvCxnSpPr>
        <p:spPr>
          <a:xfrm>
            <a:off x="762440" y="4519030"/>
            <a:ext cx="17780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C458AD97-7803-3315-AF03-8F40DF1BD335}"/>
              </a:ext>
            </a:extLst>
          </p:cNvPr>
          <p:cNvCxnSpPr/>
          <p:nvPr/>
        </p:nvCxnSpPr>
        <p:spPr>
          <a:xfrm>
            <a:off x="2155145" y="5377092"/>
            <a:ext cx="177808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9F2F3C86-53F2-D75C-D209-C94C59ADC93E}"/>
              </a:ext>
            </a:extLst>
          </p:cNvPr>
          <p:cNvCxnSpPr>
            <a:cxnSpLocks/>
          </p:cNvCxnSpPr>
          <p:nvPr/>
        </p:nvCxnSpPr>
        <p:spPr>
          <a:xfrm>
            <a:off x="1622289" y="5254830"/>
            <a:ext cx="22987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25DE6B25-B7FD-82FD-51BE-1AB615A6B635}"/>
              </a:ext>
            </a:extLst>
          </p:cNvPr>
          <p:cNvCxnSpPr>
            <a:stCxn id="43" idx="3"/>
          </p:cNvCxnSpPr>
          <p:nvPr/>
        </p:nvCxnSpPr>
        <p:spPr>
          <a:xfrm flipV="1">
            <a:off x="2136279" y="2866694"/>
            <a:ext cx="149721" cy="64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857589EA-2600-0EE7-5D7E-FFA354A03D39}"/>
              </a:ext>
            </a:extLst>
          </p:cNvPr>
          <p:cNvCxnSpPr>
            <a:cxnSpLocks/>
          </p:cNvCxnSpPr>
          <p:nvPr/>
        </p:nvCxnSpPr>
        <p:spPr>
          <a:xfrm>
            <a:off x="762440" y="3685674"/>
            <a:ext cx="0" cy="2067724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95633958-DAF6-D732-2373-3901093A51FA}"/>
              </a:ext>
            </a:extLst>
          </p:cNvPr>
          <p:cNvCxnSpPr>
            <a:cxnSpLocks/>
          </p:cNvCxnSpPr>
          <p:nvPr/>
        </p:nvCxnSpPr>
        <p:spPr>
          <a:xfrm>
            <a:off x="762440" y="3677653"/>
            <a:ext cx="1523560" cy="8021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4B6F7810-982D-2B77-AC93-0E1947AF6544}"/>
              </a:ext>
            </a:extLst>
          </p:cNvPr>
          <p:cNvCxnSpPr>
            <a:cxnSpLocks/>
          </p:cNvCxnSpPr>
          <p:nvPr/>
        </p:nvCxnSpPr>
        <p:spPr>
          <a:xfrm>
            <a:off x="2286000" y="2445713"/>
            <a:ext cx="0" cy="1239961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F54A266D-F4C6-7070-9203-F459E46AE102}"/>
              </a:ext>
            </a:extLst>
          </p:cNvPr>
          <p:cNvCxnSpPr>
            <a:cxnSpLocks/>
          </p:cNvCxnSpPr>
          <p:nvPr/>
        </p:nvCxnSpPr>
        <p:spPr>
          <a:xfrm>
            <a:off x="1620962" y="4519030"/>
            <a:ext cx="475825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" name="Rectangle 89">
            <a:extLst>
              <a:ext uri="{FF2B5EF4-FFF2-40B4-BE49-F238E27FC236}">
                <a16:creationId xmlns:a16="http://schemas.microsoft.com/office/drawing/2014/main" id="{E5E3C8FC-BB27-8EAD-AA8B-33B131880EBA}"/>
              </a:ext>
            </a:extLst>
          </p:cNvPr>
          <p:cNvSpPr/>
          <p:nvPr/>
        </p:nvSpPr>
        <p:spPr>
          <a:xfrm>
            <a:off x="3395182" y="2230495"/>
            <a:ext cx="865785" cy="12434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PC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1333EE89-68AF-712F-BEF3-4270A403DD6C}"/>
              </a:ext>
            </a:extLst>
          </p:cNvPr>
          <p:cNvSpPr txBox="1"/>
          <p:nvPr/>
        </p:nvSpPr>
        <p:spPr>
          <a:xfrm>
            <a:off x="3487888" y="2199492"/>
            <a:ext cx="6992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Registers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91AE12B1-7545-1454-6C3C-AB92CE68BA32}"/>
              </a:ext>
            </a:extLst>
          </p:cNvPr>
          <p:cNvSpPr txBox="1"/>
          <p:nvPr/>
        </p:nvSpPr>
        <p:spPr>
          <a:xfrm>
            <a:off x="3337743" y="2425065"/>
            <a:ext cx="34015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rs1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3D30ED51-6ECC-1E79-E116-A0B4491B4CEE}"/>
              </a:ext>
            </a:extLst>
          </p:cNvPr>
          <p:cNvSpPr txBox="1"/>
          <p:nvPr/>
        </p:nvSpPr>
        <p:spPr>
          <a:xfrm>
            <a:off x="3330036" y="2638129"/>
            <a:ext cx="34015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rs2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0D272481-4C37-B8F1-EC3A-AFDE741A0241}"/>
              </a:ext>
            </a:extLst>
          </p:cNvPr>
          <p:cNvSpPr txBox="1"/>
          <p:nvPr/>
        </p:nvSpPr>
        <p:spPr>
          <a:xfrm>
            <a:off x="3344357" y="2856477"/>
            <a:ext cx="28725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err="1"/>
              <a:t>rd</a:t>
            </a:r>
            <a:endParaRPr lang="en-US" sz="900" dirty="0"/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7561CD7D-9C78-AF40-DA46-A961D099BBAC}"/>
              </a:ext>
            </a:extLst>
          </p:cNvPr>
          <p:cNvSpPr txBox="1"/>
          <p:nvPr/>
        </p:nvSpPr>
        <p:spPr>
          <a:xfrm>
            <a:off x="3333331" y="3078570"/>
            <a:ext cx="55175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err="1"/>
              <a:t>data_in</a:t>
            </a:r>
            <a:endParaRPr lang="en-US" sz="900" dirty="0"/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6B7A2420-3BF4-06F5-C94F-24FA12BE23C4}"/>
              </a:ext>
            </a:extLst>
          </p:cNvPr>
          <p:cNvSpPr txBox="1"/>
          <p:nvPr/>
        </p:nvSpPr>
        <p:spPr>
          <a:xfrm>
            <a:off x="3843596" y="2602555"/>
            <a:ext cx="47481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dout1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B53E35CA-0236-A05F-53D0-1E8A84D64527}"/>
              </a:ext>
            </a:extLst>
          </p:cNvPr>
          <p:cNvSpPr txBox="1"/>
          <p:nvPr/>
        </p:nvSpPr>
        <p:spPr>
          <a:xfrm>
            <a:off x="3836982" y="2865215"/>
            <a:ext cx="47481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dout2</a:t>
            </a:r>
          </a:p>
        </p:txBody>
      </p:sp>
      <p:cxnSp>
        <p:nvCxnSpPr>
          <p:cNvPr id="99" name="Straight Arrow Connector 98">
            <a:extLst>
              <a:ext uri="{FF2B5EF4-FFF2-40B4-BE49-F238E27FC236}">
                <a16:creationId xmlns:a16="http://schemas.microsoft.com/office/drawing/2014/main" id="{54430F1D-2781-5846-8B40-4AA2EF16F7DF}"/>
              </a:ext>
            </a:extLst>
          </p:cNvPr>
          <p:cNvCxnSpPr>
            <a:cxnSpLocks/>
          </p:cNvCxnSpPr>
          <p:nvPr/>
        </p:nvCxnSpPr>
        <p:spPr>
          <a:xfrm flipV="1">
            <a:off x="4258959" y="2971893"/>
            <a:ext cx="1433720" cy="873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2BF0F484-4DF4-2533-8B03-F090046F1463}"/>
              </a:ext>
            </a:extLst>
          </p:cNvPr>
          <p:cNvCxnSpPr>
            <a:cxnSpLocks/>
          </p:cNvCxnSpPr>
          <p:nvPr/>
        </p:nvCxnSpPr>
        <p:spPr>
          <a:xfrm flipV="1">
            <a:off x="2286000" y="2540481"/>
            <a:ext cx="1108177" cy="7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F773D457-1D45-45DC-597B-F39E1DA08775}"/>
              </a:ext>
            </a:extLst>
          </p:cNvPr>
          <p:cNvCxnSpPr>
            <a:cxnSpLocks/>
          </p:cNvCxnSpPr>
          <p:nvPr/>
        </p:nvCxnSpPr>
        <p:spPr>
          <a:xfrm>
            <a:off x="2286000" y="2753545"/>
            <a:ext cx="1101639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77B65014-ADFF-C974-2427-EBBA0A442924}"/>
              </a:ext>
            </a:extLst>
          </p:cNvPr>
          <p:cNvCxnSpPr>
            <a:cxnSpLocks/>
          </p:cNvCxnSpPr>
          <p:nvPr/>
        </p:nvCxnSpPr>
        <p:spPr>
          <a:xfrm>
            <a:off x="2286000" y="2971893"/>
            <a:ext cx="1102156" cy="258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3" name="TextBox 102">
            <a:extLst>
              <a:ext uri="{FF2B5EF4-FFF2-40B4-BE49-F238E27FC236}">
                <a16:creationId xmlns:a16="http://schemas.microsoft.com/office/drawing/2014/main" id="{4A9A0FA7-729C-BA90-755B-B07A92FEFF53}"/>
              </a:ext>
            </a:extLst>
          </p:cNvPr>
          <p:cNvSpPr txBox="1"/>
          <p:nvPr/>
        </p:nvSpPr>
        <p:spPr>
          <a:xfrm>
            <a:off x="3337743" y="3251607"/>
            <a:ext cx="63991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err="1"/>
              <a:t>reg_write</a:t>
            </a:r>
            <a:endParaRPr lang="en-US" sz="900" dirty="0"/>
          </a:p>
        </p:txBody>
      </p:sp>
      <p:cxnSp>
        <p:nvCxnSpPr>
          <p:cNvPr id="104" name="Straight Arrow Connector 103">
            <a:extLst>
              <a:ext uri="{FF2B5EF4-FFF2-40B4-BE49-F238E27FC236}">
                <a16:creationId xmlns:a16="http://schemas.microsoft.com/office/drawing/2014/main" id="{A377C039-2182-654F-6A35-40B8C3B82901}"/>
              </a:ext>
            </a:extLst>
          </p:cNvPr>
          <p:cNvCxnSpPr>
            <a:cxnSpLocks/>
          </p:cNvCxnSpPr>
          <p:nvPr/>
        </p:nvCxnSpPr>
        <p:spPr>
          <a:xfrm>
            <a:off x="3072930" y="3193986"/>
            <a:ext cx="314709" cy="107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>
            <a:extLst>
              <a:ext uri="{FF2B5EF4-FFF2-40B4-BE49-F238E27FC236}">
                <a16:creationId xmlns:a16="http://schemas.microsoft.com/office/drawing/2014/main" id="{96194351-1F6F-6ECD-551A-2B077972FE1F}"/>
              </a:ext>
            </a:extLst>
          </p:cNvPr>
          <p:cNvCxnSpPr/>
          <p:nvPr/>
        </p:nvCxnSpPr>
        <p:spPr>
          <a:xfrm>
            <a:off x="3216369" y="3387564"/>
            <a:ext cx="177808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1" name="Rectangle 110">
            <a:extLst>
              <a:ext uri="{FF2B5EF4-FFF2-40B4-BE49-F238E27FC236}">
                <a16:creationId xmlns:a16="http://schemas.microsoft.com/office/drawing/2014/main" id="{76640488-7F74-ACFA-C3D7-F537C70A09BF}"/>
              </a:ext>
            </a:extLst>
          </p:cNvPr>
          <p:cNvSpPr/>
          <p:nvPr/>
        </p:nvSpPr>
        <p:spPr>
          <a:xfrm>
            <a:off x="943500" y="5117831"/>
            <a:ext cx="678789" cy="26610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PC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1EFE176C-F8AC-D0A4-16C8-9E5D45E76EEA}"/>
              </a:ext>
            </a:extLst>
          </p:cNvPr>
          <p:cNvSpPr txBox="1"/>
          <p:nvPr/>
        </p:nvSpPr>
        <p:spPr>
          <a:xfrm>
            <a:off x="1001819" y="5137718"/>
            <a:ext cx="54373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funct3</a:t>
            </a:r>
          </a:p>
        </p:txBody>
      </p:sp>
      <p:cxnSp>
        <p:nvCxnSpPr>
          <p:cNvPr id="113" name="Straight Arrow Connector 112">
            <a:extLst>
              <a:ext uri="{FF2B5EF4-FFF2-40B4-BE49-F238E27FC236}">
                <a16:creationId xmlns:a16="http://schemas.microsoft.com/office/drawing/2014/main" id="{B6E242FA-A035-C849-18B8-46769A45A7CC}"/>
              </a:ext>
            </a:extLst>
          </p:cNvPr>
          <p:cNvCxnSpPr/>
          <p:nvPr/>
        </p:nvCxnSpPr>
        <p:spPr>
          <a:xfrm>
            <a:off x="765692" y="5256054"/>
            <a:ext cx="17780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>
            <a:extLst>
              <a:ext uri="{FF2B5EF4-FFF2-40B4-BE49-F238E27FC236}">
                <a16:creationId xmlns:a16="http://schemas.microsoft.com/office/drawing/2014/main" id="{F072AB9E-03D5-1BB6-662D-CF697E282081}"/>
              </a:ext>
            </a:extLst>
          </p:cNvPr>
          <p:cNvCxnSpPr>
            <a:cxnSpLocks/>
          </p:cNvCxnSpPr>
          <p:nvPr/>
        </p:nvCxnSpPr>
        <p:spPr>
          <a:xfrm>
            <a:off x="1620962" y="5624289"/>
            <a:ext cx="23120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5" name="Rectangle 114">
            <a:extLst>
              <a:ext uri="{FF2B5EF4-FFF2-40B4-BE49-F238E27FC236}">
                <a16:creationId xmlns:a16="http://schemas.microsoft.com/office/drawing/2014/main" id="{BCBBC265-9F36-86B1-82C4-3FDAB7F4F15B}"/>
              </a:ext>
            </a:extLst>
          </p:cNvPr>
          <p:cNvSpPr/>
          <p:nvPr/>
        </p:nvSpPr>
        <p:spPr>
          <a:xfrm>
            <a:off x="942173" y="5487290"/>
            <a:ext cx="678789" cy="26610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PC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59FF6F2F-B91C-1D7F-98CB-28D8B2F4EF02}"/>
              </a:ext>
            </a:extLst>
          </p:cNvPr>
          <p:cNvSpPr txBox="1"/>
          <p:nvPr/>
        </p:nvSpPr>
        <p:spPr>
          <a:xfrm>
            <a:off x="1000492" y="5507177"/>
            <a:ext cx="54373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funct7</a:t>
            </a:r>
          </a:p>
        </p:txBody>
      </p:sp>
      <p:cxnSp>
        <p:nvCxnSpPr>
          <p:cNvPr id="117" name="Straight Arrow Connector 116">
            <a:extLst>
              <a:ext uri="{FF2B5EF4-FFF2-40B4-BE49-F238E27FC236}">
                <a16:creationId xmlns:a16="http://schemas.microsoft.com/office/drawing/2014/main" id="{2126D306-46DD-18FB-80A1-6346D00C5885}"/>
              </a:ext>
            </a:extLst>
          </p:cNvPr>
          <p:cNvCxnSpPr/>
          <p:nvPr/>
        </p:nvCxnSpPr>
        <p:spPr>
          <a:xfrm>
            <a:off x="764365" y="5625513"/>
            <a:ext cx="17780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D7619A53-5593-55CA-7ECB-A72DC2C2AB4D}"/>
              </a:ext>
            </a:extLst>
          </p:cNvPr>
          <p:cNvCxnSpPr/>
          <p:nvPr/>
        </p:nvCxnSpPr>
        <p:spPr>
          <a:xfrm flipH="1">
            <a:off x="1803638" y="4454260"/>
            <a:ext cx="77899" cy="1295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7" name="TextBox 126">
            <a:extLst>
              <a:ext uri="{FF2B5EF4-FFF2-40B4-BE49-F238E27FC236}">
                <a16:creationId xmlns:a16="http://schemas.microsoft.com/office/drawing/2014/main" id="{E8F9A210-9B95-3371-FB33-95617722EA31}"/>
              </a:ext>
            </a:extLst>
          </p:cNvPr>
          <p:cNvSpPr txBox="1"/>
          <p:nvPr/>
        </p:nvSpPr>
        <p:spPr>
          <a:xfrm>
            <a:off x="1688197" y="4330630"/>
            <a:ext cx="24558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7</a:t>
            </a:r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A79F83E5-4EE5-7034-134B-A22F1EA7ED48}"/>
              </a:ext>
            </a:extLst>
          </p:cNvPr>
          <p:cNvSpPr/>
          <p:nvPr/>
        </p:nvSpPr>
        <p:spPr>
          <a:xfrm>
            <a:off x="3806753" y="3923507"/>
            <a:ext cx="865785" cy="46064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PC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231A3BDE-0FB4-6B4D-C6C0-53B6E6178991}"/>
              </a:ext>
            </a:extLst>
          </p:cNvPr>
          <p:cNvSpPr txBox="1"/>
          <p:nvPr/>
        </p:nvSpPr>
        <p:spPr>
          <a:xfrm>
            <a:off x="3755993" y="3892504"/>
            <a:ext cx="9861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Sign Extension</a:t>
            </a:r>
          </a:p>
          <a:p>
            <a:pPr algn="ctr"/>
            <a:endParaRPr lang="en-US" sz="1000" dirty="0"/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18F3F7A3-DBC8-6819-227D-49A14F7C2B32}"/>
              </a:ext>
            </a:extLst>
          </p:cNvPr>
          <p:cNvSpPr txBox="1"/>
          <p:nvPr/>
        </p:nvSpPr>
        <p:spPr>
          <a:xfrm>
            <a:off x="4311792" y="4099798"/>
            <a:ext cx="40748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err="1"/>
              <a:t>imm</a:t>
            </a:r>
            <a:endParaRPr lang="en-US" sz="900" dirty="0"/>
          </a:p>
        </p:txBody>
      </p:sp>
      <p:cxnSp>
        <p:nvCxnSpPr>
          <p:cNvPr id="139" name="Straight Arrow Connector 138">
            <a:extLst>
              <a:ext uri="{FF2B5EF4-FFF2-40B4-BE49-F238E27FC236}">
                <a16:creationId xmlns:a16="http://schemas.microsoft.com/office/drawing/2014/main" id="{8E5AF114-E674-2C84-7A79-4F931C99BC05}"/>
              </a:ext>
            </a:extLst>
          </p:cNvPr>
          <p:cNvCxnSpPr>
            <a:cxnSpLocks/>
          </p:cNvCxnSpPr>
          <p:nvPr/>
        </p:nvCxnSpPr>
        <p:spPr>
          <a:xfrm>
            <a:off x="2639349" y="4253940"/>
            <a:ext cx="116740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5" name="Rectangle 144">
            <a:extLst>
              <a:ext uri="{FF2B5EF4-FFF2-40B4-BE49-F238E27FC236}">
                <a16:creationId xmlns:a16="http://schemas.microsoft.com/office/drawing/2014/main" id="{D48BF948-61BF-AC37-8597-388094170D18}"/>
              </a:ext>
            </a:extLst>
          </p:cNvPr>
          <p:cNvSpPr/>
          <p:nvPr/>
        </p:nvSpPr>
        <p:spPr>
          <a:xfrm>
            <a:off x="8073953" y="3976514"/>
            <a:ext cx="865785" cy="105659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PC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69719632-7E59-F7B2-AEF4-E4C30AA0AEF2}"/>
              </a:ext>
            </a:extLst>
          </p:cNvPr>
          <p:cNvSpPr txBox="1"/>
          <p:nvPr/>
        </p:nvSpPr>
        <p:spPr>
          <a:xfrm>
            <a:off x="8252423" y="3945511"/>
            <a:ext cx="5277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Offset</a:t>
            </a:r>
          </a:p>
          <a:p>
            <a:pPr algn="ctr"/>
            <a:endParaRPr lang="en-US" sz="1000" dirty="0"/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6432B689-7D1C-F807-6B45-D8272427DA3A}"/>
              </a:ext>
            </a:extLst>
          </p:cNvPr>
          <p:cNvSpPr txBox="1"/>
          <p:nvPr/>
        </p:nvSpPr>
        <p:spPr>
          <a:xfrm>
            <a:off x="8023507" y="4194029"/>
            <a:ext cx="41389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NPC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831B5896-D57B-4667-02CD-6AAF11DEE5E2}"/>
              </a:ext>
            </a:extLst>
          </p:cNvPr>
          <p:cNvSpPr txBox="1"/>
          <p:nvPr/>
        </p:nvSpPr>
        <p:spPr>
          <a:xfrm>
            <a:off x="8037782" y="4384148"/>
            <a:ext cx="40748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err="1"/>
              <a:t>imm</a:t>
            </a:r>
            <a:endParaRPr lang="en-US" sz="900" dirty="0"/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BC6DDD09-EA41-1470-2429-DBE27164913F}"/>
              </a:ext>
            </a:extLst>
          </p:cNvPr>
          <p:cNvSpPr txBox="1"/>
          <p:nvPr/>
        </p:nvSpPr>
        <p:spPr>
          <a:xfrm>
            <a:off x="8224994" y="4611234"/>
            <a:ext cx="71365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Branch PC</a:t>
            </a:r>
          </a:p>
        </p:txBody>
      </p:sp>
      <p:cxnSp>
        <p:nvCxnSpPr>
          <p:cNvPr id="152" name="Straight Arrow Connector 151">
            <a:extLst>
              <a:ext uri="{FF2B5EF4-FFF2-40B4-BE49-F238E27FC236}">
                <a16:creationId xmlns:a16="http://schemas.microsoft.com/office/drawing/2014/main" id="{0B969FF2-6DAD-23DC-28B8-ACF737E02DB2}"/>
              </a:ext>
            </a:extLst>
          </p:cNvPr>
          <p:cNvCxnSpPr>
            <a:cxnSpLocks/>
          </p:cNvCxnSpPr>
          <p:nvPr/>
        </p:nvCxnSpPr>
        <p:spPr>
          <a:xfrm>
            <a:off x="8937730" y="4726650"/>
            <a:ext cx="37430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Arrow Connector 152">
            <a:extLst>
              <a:ext uri="{FF2B5EF4-FFF2-40B4-BE49-F238E27FC236}">
                <a16:creationId xmlns:a16="http://schemas.microsoft.com/office/drawing/2014/main" id="{F030B5C6-68FA-2DA5-919A-5B353DA9C1A8}"/>
              </a:ext>
            </a:extLst>
          </p:cNvPr>
          <p:cNvCxnSpPr/>
          <p:nvPr/>
        </p:nvCxnSpPr>
        <p:spPr>
          <a:xfrm>
            <a:off x="7896145" y="4306947"/>
            <a:ext cx="17780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Arrow Connector 153">
            <a:extLst>
              <a:ext uri="{FF2B5EF4-FFF2-40B4-BE49-F238E27FC236}">
                <a16:creationId xmlns:a16="http://schemas.microsoft.com/office/drawing/2014/main" id="{9779A5A3-D9AC-4884-E09E-088355A5273D}"/>
              </a:ext>
            </a:extLst>
          </p:cNvPr>
          <p:cNvCxnSpPr/>
          <p:nvPr/>
        </p:nvCxnSpPr>
        <p:spPr>
          <a:xfrm>
            <a:off x="7896145" y="4507267"/>
            <a:ext cx="17780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5" name="TextBox 154">
            <a:extLst>
              <a:ext uri="{FF2B5EF4-FFF2-40B4-BE49-F238E27FC236}">
                <a16:creationId xmlns:a16="http://schemas.microsoft.com/office/drawing/2014/main" id="{75FA3F6B-D94A-A494-28FD-7D4F921979A2}"/>
              </a:ext>
            </a:extLst>
          </p:cNvPr>
          <p:cNvSpPr txBox="1"/>
          <p:nvPr/>
        </p:nvSpPr>
        <p:spPr>
          <a:xfrm>
            <a:off x="8311407" y="4765177"/>
            <a:ext cx="62068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Jump PC</a:t>
            </a:r>
          </a:p>
        </p:txBody>
      </p:sp>
      <p:cxnSp>
        <p:nvCxnSpPr>
          <p:cNvPr id="156" name="Straight Arrow Connector 155">
            <a:extLst>
              <a:ext uri="{FF2B5EF4-FFF2-40B4-BE49-F238E27FC236}">
                <a16:creationId xmlns:a16="http://schemas.microsoft.com/office/drawing/2014/main" id="{4E8E377D-848A-C4CD-E531-28E5114DF352}"/>
              </a:ext>
            </a:extLst>
          </p:cNvPr>
          <p:cNvCxnSpPr>
            <a:cxnSpLocks/>
          </p:cNvCxnSpPr>
          <p:nvPr/>
        </p:nvCxnSpPr>
        <p:spPr>
          <a:xfrm>
            <a:off x="8937730" y="4895500"/>
            <a:ext cx="37941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>
            <a:extLst>
              <a:ext uri="{FF2B5EF4-FFF2-40B4-BE49-F238E27FC236}">
                <a16:creationId xmlns:a16="http://schemas.microsoft.com/office/drawing/2014/main" id="{1691EF3B-B49C-E8C7-89F0-04E2CEA7B43B}"/>
              </a:ext>
            </a:extLst>
          </p:cNvPr>
          <p:cNvCxnSpPr>
            <a:cxnSpLocks/>
          </p:cNvCxnSpPr>
          <p:nvPr/>
        </p:nvCxnSpPr>
        <p:spPr>
          <a:xfrm>
            <a:off x="2639349" y="3251607"/>
            <a:ext cx="0" cy="101475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0" name="TextBox 159">
            <a:extLst>
              <a:ext uri="{FF2B5EF4-FFF2-40B4-BE49-F238E27FC236}">
                <a16:creationId xmlns:a16="http://schemas.microsoft.com/office/drawing/2014/main" id="{3BF5B236-4D8B-849D-0CDF-2CB1B5EE7284}"/>
              </a:ext>
            </a:extLst>
          </p:cNvPr>
          <p:cNvSpPr txBox="1"/>
          <p:nvPr/>
        </p:nvSpPr>
        <p:spPr>
          <a:xfrm>
            <a:off x="7559719" y="4194029"/>
            <a:ext cx="41389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NPC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0E9784F2-B3AB-C0FA-FDFE-48C83AB9B12E}"/>
              </a:ext>
            </a:extLst>
          </p:cNvPr>
          <p:cNvSpPr txBox="1"/>
          <p:nvPr/>
        </p:nvSpPr>
        <p:spPr>
          <a:xfrm>
            <a:off x="7553125" y="4380402"/>
            <a:ext cx="40748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err="1"/>
              <a:t>imm</a:t>
            </a:r>
            <a:endParaRPr lang="en-US" sz="900" dirty="0"/>
          </a:p>
        </p:txBody>
      </p: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5752E8FD-FCF1-9D02-67ED-6A11A8F587F0}"/>
              </a:ext>
            </a:extLst>
          </p:cNvPr>
          <p:cNvGrpSpPr/>
          <p:nvPr/>
        </p:nvGrpSpPr>
        <p:grpSpPr>
          <a:xfrm>
            <a:off x="6110717" y="2579087"/>
            <a:ext cx="292770" cy="637674"/>
            <a:chOff x="1074820" y="1507958"/>
            <a:chExt cx="292770" cy="637674"/>
          </a:xfrm>
        </p:grpSpPr>
        <p:cxnSp>
          <p:nvCxnSpPr>
            <p:cNvPr id="163" name="Straight Connector 162">
              <a:extLst>
                <a:ext uri="{FF2B5EF4-FFF2-40B4-BE49-F238E27FC236}">
                  <a16:creationId xmlns:a16="http://schemas.microsoft.com/office/drawing/2014/main" id="{AE6683E5-928D-AB96-A3C8-DEC33C618891}"/>
                </a:ext>
              </a:extLst>
            </p:cNvPr>
            <p:cNvCxnSpPr>
              <a:cxnSpLocks/>
            </p:cNvCxnSpPr>
            <p:nvPr/>
          </p:nvCxnSpPr>
          <p:spPr>
            <a:xfrm>
              <a:off x="1074821" y="1507958"/>
              <a:ext cx="0" cy="21255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>
              <a:extLst>
                <a:ext uri="{FF2B5EF4-FFF2-40B4-BE49-F238E27FC236}">
                  <a16:creationId xmlns:a16="http://schemas.microsoft.com/office/drawing/2014/main" id="{CE4609D8-A94B-A3DB-2632-7D450EB3848B}"/>
                </a:ext>
              </a:extLst>
            </p:cNvPr>
            <p:cNvCxnSpPr>
              <a:cxnSpLocks/>
            </p:cNvCxnSpPr>
            <p:nvPr/>
          </p:nvCxnSpPr>
          <p:spPr>
            <a:xfrm>
              <a:off x="1367590" y="1720516"/>
              <a:ext cx="0" cy="21255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07AFA4A0-2F6D-9E76-0439-2A01EEA85067}"/>
                </a:ext>
              </a:extLst>
            </p:cNvPr>
            <p:cNvCxnSpPr>
              <a:cxnSpLocks/>
            </p:cNvCxnSpPr>
            <p:nvPr/>
          </p:nvCxnSpPr>
          <p:spPr>
            <a:xfrm>
              <a:off x="1074821" y="1933074"/>
              <a:ext cx="0" cy="21255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>
              <a:extLst>
                <a:ext uri="{FF2B5EF4-FFF2-40B4-BE49-F238E27FC236}">
                  <a16:creationId xmlns:a16="http://schemas.microsoft.com/office/drawing/2014/main" id="{8A4FC6B1-A44C-6281-D85D-C5C51598C58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74821" y="1936227"/>
              <a:ext cx="292769" cy="20940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>
              <a:extLst>
                <a:ext uri="{FF2B5EF4-FFF2-40B4-BE49-F238E27FC236}">
                  <a16:creationId xmlns:a16="http://schemas.microsoft.com/office/drawing/2014/main" id="{142B163E-9323-7661-DF34-CB6D4775748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74821" y="1507958"/>
              <a:ext cx="292769" cy="21571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Straight Connector 167">
              <a:extLst>
                <a:ext uri="{FF2B5EF4-FFF2-40B4-BE49-F238E27FC236}">
                  <a16:creationId xmlns:a16="http://schemas.microsoft.com/office/drawing/2014/main" id="{25C970A2-F2EE-D728-1CB9-78DB718BD99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74821" y="1829948"/>
              <a:ext cx="140545" cy="10312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>
              <a:extLst>
                <a:ext uri="{FF2B5EF4-FFF2-40B4-BE49-F238E27FC236}">
                  <a16:creationId xmlns:a16="http://schemas.microsoft.com/office/drawing/2014/main" id="{527F439A-417F-3E0B-45D2-E46978701714}"/>
                </a:ext>
              </a:extLst>
            </p:cNvPr>
            <p:cNvCxnSpPr>
              <a:cxnSpLocks/>
            </p:cNvCxnSpPr>
            <p:nvPr/>
          </p:nvCxnSpPr>
          <p:spPr>
            <a:xfrm>
              <a:off x="1074820" y="1716505"/>
              <a:ext cx="140545" cy="10713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70" name="Straight Arrow Connector 169">
            <a:extLst>
              <a:ext uri="{FF2B5EF4-FFF2-40B4-BE49-F238E27FC236}">
                <a16:creationId xmlns:a16="http://schemas.microsoft.com/office/drawing/2014/main" id="{214633A4-1B5E-0733-F51C-E4102BBAD162}"/>
              </a:ext>
            </a:extLst>
          </p:cNvPr>
          <p:cNvCxnSpPr/>
          <p:nvPr/>
        </p:nvCxnSpPr>
        <p:spPr>
          <a:xfrm>
            <a:off x="5932909" y="3110482"/>
            <a:ext cx="17780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Arrow Connector 171">
            <a:extLst>
              <a:ext uri="{FF2B5EF4-FFF2-40B4-BE49-F238E27FC236}">
                <a16:creationId xmlns:a16="http://schemas.microsoft.com/office/drawing/2014/main" id="{12A3FC5E-0887-17BA-3438-BBB91A074EC2}"/>
              </a:ext>
            </a:extLst>
          </p:cNvPr>
          <p:cNvCxnSpPr>
            <a:cxnSpLocks/>
          </p:cNvCxnSpPr>
          <p:nvPr/>
        </p:nvCxnSpPr>
        <p:spPr>
          <a:xfrm flipV="1">
            <a:off x="4258959" y="2685366"/>
            <a:ext cx="1851758" cy="1667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75" name="Group 174">
            <a:extLst>
              <a:ext uri="{FF2B5EF4-FFF2-40B4-BE49-F238E27FC236}">
                <a16:creationId xmlns:a16="http://schemas.microsoft.com/office/drawing/2014/main" id="{CF1E05C7-0258-A1DB-5D4E-EA66C6CAA296}"/>
              </a:ext>
            </a:extLst>
          </p:cNvPr>
          <p:cNvGrpSpPr/>
          <p:nvPr/>
        </p:nvGrpSpPr>
        <p:grpSpPr>
          <a:xfrm>
            <a:off x="8385327" y="3269097"/>
            <a:ext cx="292770" cy="637674"/>
            <a:chOff x="1074820" y="1507958"/>
            <a:chExt cx="292770" cy="637674"/>
          </a:xfrm>
        </p:grpSpPr>
        <p:cxnSp>
          <p:nvCxnSpPr>
            <p:cNvPr id="176" name="Straight Connector 175">
              <a:extLst>
                <a:ext uri="{FF2B5EF4-FFF2-40B4-BE49-F238E27FC236}">
                  <a16:creationId xmlns:a16="http://schemas.microsoft.com/office/drawing/2014/main" id="{9B1C3327-A611-2BA8-B007-9186CF3A0E42}"/>
                </a:ext>
              </a:extLst>
            </p:cNvPr>
            <p:cNvCxnSpPr>
              <a:cxnSpLocks/>
            </p:cNvCxnSpPr>
            <p:nvPr/>
          </p:nvCxnSpPr>
          <p:spPr>
            <a:xfrm>
              <a:off x="1074821" y="1507958"/>
              <a:ext cx="0" cy="21255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>
              <a:extLst>
                <a:ext uri="{FF2B5EF4-FFF2-40B4-BE49-F238E27FC236}">
                  <a16:creationId xmlns:a16="http://schemas.microsoft.com/office/drawing/2014/main" id="{3874B16B-1236-9BD1-3E90-062756FAD0B0}"/>
                </a:ext>
              </a:extLst>
            </p:cNvPr>
            <p:cNvCxnSpPr>
              <a:cxnSpLocks/>
            </p:cNvCxnSpPr>
            <p:nvPr/>
          </p:nvCxnSpPr>
          <p:spPr>
            <a:xfrm>
              <a:off x="1367590" y="1720516"/>
              <a:ext cx="0" cy="21255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>
              <a:extLst>
                <a:ext uri="{FF2B5EF4-FFF2-40B4-BE49-F238E27FC236}">
                  <a16:creationId xmlns:a16="http://schemas.microsoft.com/office/drawing/2014/main" id="{C545D7D5-18F9-460B-16FB-45A5E5B3036A}"/>
                </a:ext>
              </a:extLst>
            </p:cNvPr>
            <p:cNvCxnSpPr>
              <a:cxnSpLocks/>
            </p:cNvCxnSpPr>
            <p:nvPr/>
          </p:nvCxnSpPr>
          <p:spPr>
            <a:xfrm>
              <a:off x="1074821" y="1933074"/>
              <a:ext cx="0" cy="21255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Straight Connector 178">
              <a:extLst>
                <a:ext uri="{FF2B5EF4-FFF2-40B4-BE49-F238E27FC236}">
                  <a16:creationId xmlns:a16="http://schemas.microsoft.com/office/drawing/2014/main" id="{18D96393-1B92-25C8-CCC7-A10F33059DC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74821" y="1936227"/>
              <a:ext cx="292769" cy="20940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Straight Connector 179">
              <a:extLst>
                <a:ext uri="{FF2B5EF4-FFF2-40B4-BE49-F238E27FC236}">
                  <a16:creationId xmlns:a16="http://schemas.microsoft.com/office/drawing/2014/main" id="{753456A5-2F22-6878-6368-381F766CB36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74821" y="1507958"/>
              <a:ext cx="292769" cy="21571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>
              <a:extLst>
                <a:ext uri="{FF2B5EF4-FFF2-40B4-BE49-F238E27FC236}">
                  <a16:creationId xmlns:a16="http://schemas.microsoft.com/office/drawing/2014/main" id="{0460A47E-6551-87B8-D148-22BB0E7B222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74821" y="1829948"/>
              <a:ext cx="140545" cy="10312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>
              <a:extLst>
                <a:ext uri="{FF2B5EF4-FFF2-40B4-BE49-F238E27FC236}">
                  <a16:creationId xmlns:a16="http://schemas.microsoft.com/office/drawing/2014/main" id="{5A016AB0-C9E3-96DB-019B-5F43AB8DD8B9}"/>
                </a:ext>
              </a:extLst>
            </p:cNvPr>
            <p:cNvCxnSpPr>
              <a:cxnSpLocks/>
            </p:cNvCxnSpPr>
            <p:nvPr/>
          </p:nvCxnSpPr>
          <p:spPr>
            <a:xfrm>
              <a:off x="1074820" y="1716505"/>
              <a:ext cx="140545" cy="10713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83" name="Straight Arrow Connector 182">
            <a:extLst>
              <a:ext uri="{FF2B5EF4-FFF2-40B4-BE49-F238E27FC236}">
                <a16:creationId xmlns:a16="http://schemas.microsoft.com/office/drawing/2014/main" id="{FD895F0D-4BF5-DC7B-F7F3-413542C80AFB}"/>
              </a:ext>
            </a:extLst>
          </p:cNvPr>
          <p:cNvCxnSpPr>
            <a:cxnSpLocks/>
          </p:cNvCxnSpPr>
          <p:nvPr/>
        </p:nvCxnSpPr>
        <p:spPr>
          <a:xfrm>
            <a:off x="8211392" y="3800492"/>
            <a:ext cx="17393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Arrow Connector 184">
            <a:extLst>
              <a:ext uri="{FF2B5EF4-FFF2-40B4-BE49-F238E27FC236}">
                <a16:creationId xmlns:a16="http://schemas.microsoft.com/office/drawing/2014/main" id="{8A322888-ED2A-D52F-5D81-55A9F50D831D}"/>
              </a:ext>
            </a:extLst>
          </p:cNvPr>
          <p:cNvCxnSpPr/>
          <p:nvPr/>
        </p:nvCxnSpPr>
        <p:spPr>
          <a:xfrm>
            <a:off x="8207519" y="3375376"/>
            <a:ext cx="17780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14" name="Group 213">
            <a:extLst>
              <a:ext uri="{FF2B5EF4-FFF2-40B4-BE49-F238E27FC236}">
                <a16:creationId xmlns:a16="http://schemas.microsoft.com/office/drawing/2014/main" id="{64A453BE-6D86-FC77-F0DF-48F06E318EFA}"/>
              </a:ext>
            </a:extLst>
          </p:cNvPr>
          <p:cNvGrpSpPr/>
          <p:nvPr/>
        </p:nvGrpSpPr>
        <p:grpSpPr>
          <a:xfrm>
            <a:off x="5687559" y="2837199"/>
            <a:ext cx="234557" cy="529824"/>
            <a:chOff x="6175096" y="3854324"/>
            <a:chExt cx="144932" cy="375881"/>
          </a:xfrm>
        </p:grpSpPr>
        <p:cxnSp>
          <p:nvCxnSpPr>
            <p:cNvPr id="191" name="Straight Connector 190">
              <a:extLst>
                <a:ext uri="{FF2B5EF4-FFF2-40B4-BE49-F238E27FC236}">
                  <a16:creationId xmlns:a16="http://schemas.microsoft.com/office/drawing/2014/main" id="{674FCEC5-7FFF-CD2B-A09D-CBC92E12F25F}"/>
                </a:ext>
              </a:extLst>
            </p:cNvPr>
            <p:cNvCxnSpPr>
              <a:cxnSpLocks/>
            </p:cNvCxnSpPr>
            <p:nvPr/>
          </p:nvCxnSpPr>
          <p:spPr>
            <a:xfrm>
              <a:off x="6180266" y="3861114"/>
              <a:ext cx="0" cy="36909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Straight Connector 191">
              <a:extLst>
                <a:ext uri="{FF2B5EF4-FFF2-40B4-BE49-F238E27FC236}">
                  <a16:creationId xmlns:a16="http://schemas.microsoft.com/office/drawing/2014/main" id="{F5B7B22C-663B-5298-D166-FAF560E4BB75}"/>
                </a:ext>
              </a:extLst>
            </p:cNvPr>
            <p:cNvCxnSpPr>
              <a:cxnSpLocks/>
            </p:cNvCxnSpPr>
            <p:nvPr/>
          </p:nvCxnSpPr>
          <p:spPr>
            <a:xfrm>
              <a:off x="6320028" y="3936909"/>
              <a:ext cx="0" cy="21255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Straight Connector 193">
              <a:extLst>
                <a:ext uri="{FF2B5EF4-FFF2-40B4-BE49-F238E27FC236}">
                  <a16:creationId xmlns:a16="http://schemas.microsoft.com/office/drawing/2014/main" id="{6BADDFCE-8A0A-44E6-3F10-0D51A57F6C2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175096" y="4152620"/>
              <a:ext cx="144932" cy="7758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Straight Connector 194">
              <a:extLst>
                <a:ext uri="{FF2B5EF4-FFF2-40B4-BE49-F238E27FC236}">
                  <a16:creationId xmlns:a16="http://schemas.microsoft.com/office/drawing/2014/main" id="{948E2AC4-F542-64B0-39E2-25FBBBED0C9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175096" y="3854324"/>
              <a:ext cx="144932" cy="8573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16" name="Straight Arrow Connector 215">
            <a:extLst>
              <a:ext uri="{FF2B5EF4-FFF2-40B4-BE49-F238E27FC236}">
                <a16:creationId xmlns:a16="http://schemas.microsoft.com/office/drawing/2014/main" id="{973E0397-2938-3E11-F4FA-2B7B6C3675A8}"/>
              </a:ext>
            </a:extLst>
          </p:cNvPr>
          <p:cNvCxnSpPr>
            <a:cxnSpLocks/>
          </p:cNvCxnSpPr>
          <p:nvPr/>
        </p:nvCxnSpPr>
        <p:spPr>
          <a:xfrm flipV="1">
            <a:off x="4850346" y="3244816"/>
            <a:ext cx="842333" cy="679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9" name="Straight Connector 218">
            <a:extLst>
              <a:ext uri="{FF2B5EF4-FFF2-40B4-BE49-F238E27FC236}">
                <a16:creationId xmlns:a16="http://schemas.microsoft.com/office/drawing/2014/main" id="{D782F3A7-BB22-97E7-61AB-4A4C01CDB198}"/>
              </a:ext>
            </a:extLst>
          </p:cNvPr>
          <p:cNvCxnSpPr/>
          <p:nvPr/>
        </p:nvCxnSpPr>
        <p:spPr>
          <a:xfrm>
            <a:off x="4855248" y="3251607"/>
            <a:ext cx="0" cy="9785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Connector 222">
            <a:extLst>
              <a:ext uri="{FF2B5EF4-FFF2-40B4-BE49-F238E27FC236}">
                <a16:creationId xmlns:a16="http://schemas.microsoft.com/office/drawing/2014/main" id="{320A29EB-ABD9-7A97-166B-5F32289CDE2A}"/>
              </a:ext>
            </a:extLst>
          </p:cNvPr>
          <p:cNvCxnSpPr/>
          <p:nvPr/>
        </p:nvCxnSpPr>
        <p:spPr>
          <a:xfrm flipH="1">
            <a:off x="4672538" y="4227176"/>
            <a:ext cx="18271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Arrow Connector 226">
            <a:extLst>
              <a:ext uri="{FF2B5EF4-FFF2-40B4-BE49-F238E27FC236}">
                <a16:creationId xmlns:a16="http://schemas.microsoft.com/office/drawing/2014/main" id="{8F48198F-3BEE-7A5F-E755-825029E62CA9}"/>
              </a:ext>
            </a:extLst>
          </p:cNvPr>
          <p:cNvCxnSpPr/>
          <p:nvPr/>
        </p:nvCxnSpPr>
        <p:spPr>
          <a:xfrm flipV="1">
            <a:off x="5804838" y="3309402"/>
            <a:ext cx="0" cy="17303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Arrow Connector 228">
            <a:extLst>
              <a:ext uri="{FF2B5EF4-FFF2-40B4-BE49-F238E27FC236}">
                <a16:creationId xmlns:a16="http://schemas.microsoft.com/office/drawing/2014/main" id="{6848B782-ACF8-E9A2-8354-F25270D6A5C1}"/>
              </a:ext>
            </a:extLst>
          </p:cNvPr>
          <p:cNvCxnSpPr/>
          <p:nvPr/>
        </p:nvCxnSpPr>
        <p:spPr>
          <a:xfrm flipV="1">
            <a:off x="6267546" y="3096047"/>
            <a:ext cx="0" cy="33295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0" name="Rectangle 229">
            <a:extLst>
              <a:ext uri="{FF2B5EF4-FFF2-40B4-BE49-F238E27FC236}">
                <a16:creationId xmlns:a16="http://schemas.microsoft.com/office/drawing/2014/main" id="{3AF2B9FF-2C7F-338A-78BA-57A97CD3837D}"/>
              </a:ext>
            </a:extLst>
          </p:cNvPr>
          <p:cNvSpPr/>
          <p:nvPr/>
        </p:nvSpPr>
        <p:spPr>
          <a:xfrm>
            <a:off x="8132652" y="1613063"/>
            <a:ext cx="865785" cy="82181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PC</a:t>
            </a:r>
          </a:p>
        </p:txBody>
      </p:sp>
      <p:sp>
        <p:nvSpPr>
          <p:cNvPr id="231" name="TextBox 230">
            <a:extLst>
              <a:ext uri="{FF2B5EF4-FFF2-40B4-BE49-F238E27FC236}">
                <a16:creationId xmlns:a16="http://schemas.microsoft.com/office/drawing/2014/main" id="{79148410-A97A-F2FF-1C77-6873D577E23E}"/>
              </a:ext>
            </a:extLst>
          </p:cNvPr>
          <p:cNvSpPr txBox="1"/>
          <p:nvPr/>
        </p:nvSpPr>
        <p:spPr>
          <a:xfrm>
            <a:off x="8114167" y="1590798"/>
            <a:ext cx="92685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Data Memory</a:t>
            </a:r>
          </a:p>
        </p:txBody>
      </p:sp>
      <p:sp>
        <p:nvSpPr>
          <p:cNvPr id="235" name="TextBox 234">
            <a:extLst>
              <a:ext uri="{FF2B5EF4-FFF2-40B4-BE49-F238E27FC236}">
                <a16:creationId xmlns:a16="http://schemas.microsoft.com/office/drawing/2014/main" id="{25E57BF1-21EE-8E4A-10F6-78E31B205327}"/>
              </a:ext>
            </a:extLst>
          </p:cNvPr>
          <p:cNvSpPr txBox="1"/>
          <p:nvPr/>
        </p:nvSpPr>
        <p:spPr>
          <a:xfrm>
            <a:off x="8073953" y="1812106"/>
            <a:ext cx="55175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err="1"/>
              <a:t>data_in</a:t>
            </a:r>
            <a:endParaRPr lang="en-US" sz="900" dirty="0"/>
          </a:p>
        </p:txBody>
      </p:sp>
      <p:sp>
        <p:nvSpPr>
          <p:cNvPr id="236" name="TextBox 235">
            <a:extLst>
              <a:ext uri="{FF2B5EF4-FFF2-40B4-BE49-F238E27FC236}">
                <a16:creationId xmlns:a16="http://schemas.microsoft.com/office/drawing/2014/main" id="{94F78C3D-D478-DE43-4F03-E7114516D4BA}"/>
              </a:ext>
            </a:extLst>
          </p:cNvPr>
          <p:cNvSpPr txBox="1"/>
          <p:nvPr/>
        </p:nvSpPr>
        <p:spPr>
          <a:xfrm>
            <a:off x="8659919" y="1793810"/>
            <a:ext cx="41389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err="1"/>
              <a:t>dout</a:t>
            </a:r>
            <a:endParaRPr lang="en-US" sz="900" dirty="0"/>
          </a:p>
        </p:txBody>
      </p:sp>
      <p:cxnSp>
        <p:nvCxnSpPr>
          <p:cNvPr id="238" name="Straight Arrow Connector 237">
            <a:extLst>
              <a:ext uri="{FF2B5EF4-FFF2-40B4-BE49-F238E27FC236}">
                <a16:creationId xmlns:a16="http://schemas.microsoft.com/office/drawing/2014/main" id="{973B1BAA-D410-B540-5205-2CE3EA9D646F}"/>
              </a:ext>
            </a:extLst>
          </p:cNvPr>
          <p:cNvCxnSpPr>
            <a:cxnSpLocks/>
          </p:cNvCxnSpPr>
          <p:nvPr/>
        </p:nvCxnSpPr>
        <p:spPr>
          <a:xfrm>
            <a:off x="4886953" y="1941884"/>
            <a:ext cx="323973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9" name="TextBox 238">
            <a:extLst>
              <a:ext uri="{FF2B5EF4-FFF2-40B4-BE49-F238E27FC236}">
                <a16:creationId xmlns:a16="http://schemas.microsoft.com/office/drawing/2014/main" id="{9B269FA4-5D6A-5E60-3C24-F06556105623}"/>
              </a:ext>
            </a:extLst>
          </p:cNvPr>
          <p:cNvSpPr txBox="1"/>
          <p:nvPr/>
        </p:nvSpPr>
        <p:spPr>
          <a:xfrm>
            <a:off x="8081009" y="2060991"/>
            <a:ext cx="59182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Address</a:t>
            </a:r>
          </a:p>
        </p:txBody>
      </p:sp>
      <p:cxnSp>
        <p:nvCxnSpPr>
          <p:cNvPr id="240" name="Straight Arrow Connector 239">
            <a:extLst>
              <a:ext uri="{FF2B5EF4-FFF2-40B4-BE49-F238E27FC236}">
                <a16:creationId xmlns:a16="http://schemas.microsoft.com/office/drawing/2014/main" id="{32C8C4D0-BC6B-C139-3FF5-F9792E04E4A1}"/>
              </a:ext>
            </a:extLst>
          </p:cNvPr>
          <p:cNvCxnSpPr>
            <a:cxnSpLocks/>
          </p:cNvCxnSpPr>
          <p:nvPr/>
        </p:nvCxnSpPr>
        <p:spPr>
          <a:xfrm>
            <a:off x="6651741" y="2171619"/>
            <a:ext cx="147494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3" name="Straight Arrow Connector 242">
            <a:extLst>
              <a:ext uri="{FF2B5EF4-FFF2-40B4-BE49-F238E27FC236}">
                <a16:creationId xmlns:a16="http://schemas.microsoft.com/office/drawing/2014/main" id="{91165BCE-D4C3-69AB-C161-0AAA710C6CB4}"/>
              </a:ext>
            </a:extLst>
          </p:cNvPr>
          <p:cNvCxnSpPr/>
          <p:nvPr/>
        </p:nvCxnSpPr>
        <p:spPr>
          <a:xfrm flipV="1">
            <a:off x="8373291" y="2434882"/>
            <a:ext cx="0" cy="16767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5" name="Straight Arrow Connector 244">
            <a:extLst>
              <a:ext uri="{FF2B5EF4-FFF2-40B4-BE49-F238E27FC236}">
                <a16:creationId xmlns:a16="http://schemas.microsoft.com/office/drawing/2014/main" id="{44285445-3673-F463-34B1-B7F351676027}"/>
              </a:ext>
            </a:extLst>
          </p:cNvPr>
          <p:cNvCxnSpPr/>
          <p:nvPr/>
        </p:nvCxnSpPr>
        <p:spPr>
          <a:xfrm flipV="1">
            <a:off x="8716191" y="2434882"/>
            <a:ext cx="0" cy="16767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47" name="Group 246">
            <a:extLst>
              <a:ext uri="{FF2B5EF4-FFF2-40B4-BE49-F238E27FC236}">
                <a16:creationId xmlns:a16="http://schemas.microsoft.com/office/drawing/2014/main" id="{C53FABC7-DD90-8352-C66A-7DFA23EE2633}"/>
              </a:ext>
            </a:extLst>
          </p:cNvPr>
          <p:cNvGrpSpPr/>
          <p:nvPr/>
        </p:nvGrpSpPr>
        <p:grpSpPr>
          <a:xfrm>
            <a:off x="9307301" y="4163398"/>
            <a:ext cx="234557" cy="870633"/>
            <a:chOff x="6175096" y="3854324"/>
            <a:chExt cx="144932" cy="375881"/>
          </a:xfrm>
        </p:grpSpPr>
        <p:cxnSp>
          <p:nvCxnSpPr>
            <p:cNvPr id="248" name="Straight Connector 247">
              <a:extLst>
                <a:ext uri="{FF2B5EF4-FFF2-40B4-BE49-F238E27FC236}">
                  <a16:creationId xmlns:a16="http://schemas.microsoft.com/office/drawing/2014/main" id="{D64F4C90-ABA8-4DDC-5808-F9A278B4E6FD}"/>
                </a:ext>
              </a:extLst>
            </p:cNvPr>
            <p:cNvCxnSpPr>
              <a:cxnSpLocks/>
            </p:cNvCxnSpPr>
            <p:nvPr/>
          </p:nvCxnSpPr>
          <p:spPr>
            <a:xfrm>
              <a:off x="6180266" y="3861114"/>
              <a:ext cx="0" cy="36909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>
              <a:extLst>
                <a:ext uri="{FF2B5EF4-FFF2-40B4-BE49-F238E27FC236}">
                  <a16:creationId xmlns:a16="http://schemas.microsoft.com/office/drawing/2014/main" id="{6FC64163-8C45-5848-AF36-721E2025DF54}"/>
                </a:ext>
              </a:extLst>
            </p:cNvPr>
            <p:cNvCxnSpPr>
              <a:cxnSpLocks/>
            </p:cNvCxnSpPr>
            <p:nvPr/>
          </p:nvCxnSpPr>
          <p:spPr>
            <a:xfrm>
              <a:off x="6320028" y="3936909"/>
              <a:ext cx="0" cy="21255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>
              <a:extLst>
                <a:ext uri="{FF2B5EF4-FFF2-40B4-BE49-F238E27FC236}">
                  <a16:creationId xmlns:a16="http://schemas.microsoft.com/office/drawing/2014/main" id="{3B09081B-A704-2107-897F-12A59ADE392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175096" y="4152620"/>
              <a:ext cx="144932" cy="7758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>
              <a:extLst>
                <a:ext uri="{FF2B5EF4-FFF2-40B4-BE49-F238E27FC236}">
                  <a16:creationId xmlns:a16="http://schemas.microsoft.com/office/drawing/2014/main" id="{465FB0D5-90F0-B240-13F3-D73E3B74C10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175096" y="3854324"/>
              <a:ext cx="144932" cy="8573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57" name="Straight Connector 256">
            <a:extLst>
              <a:ext uri="{FF2B5EF4-FFF2-40B4-BE49-F238E27FC236}">
                <a16:creationId xmlns:a16="http://schemas.microsoft.com/office/drawing/2014/main" id="{3C457D5C-9212-E0FE-91EE-284C0BA5FE52}"/>
              </a:ext>
            </a:extLst>
          </p:cNvPr>
          <p:cNvCxnSpPr/>
          <p:nvPr/>
        </p:nvCxnSpPr>
        <p:spPr>
          <a:xfrm flipH="1">
            <a:off x="2286000" y="3251607"/>
            <a:ext cx="35334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8" name="TextBox 257">
            <a:extLst>
              <a:ext uri="{FF2B5EF4-FFF2-40B4-BE49-F238E27FC236}">
                <a16:creationId xmlns:a16="http://schemas.microsoft.com/office/drawing/2014/main" id="{921958C4-4752-F09F-ADEA-BCC0D47C8983}"/>
              </a:ext>
            </a:extLst>
          </p:cNvPr>
          <p:cNvSpPr txBox="1"/>
          <p:nvPr/>
        </p:nvSpPr>
        <p:spPr>
          <a:xfrm>
            <a:off x="3749453" y="4138524"/>
            <a:ext cx="40748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err="1"/>
              <a:t>instr</a:t>
            </a:r>
            <a:endParaRPr lang="en-US" sz="900" dirty="0"/>
          </a:p>
        </p:txBody>
      </p:sp>
      <p:sp>
        <p:nvSpPr>
          <p:cNvPr id="259" name="TextBox 258">
            <a:extLst>
              <a:ext uri="{FF2B5EF4-FFF2-40B4-BE49-F238E27FC236}">
                <a16:creationId xmlns:a16="http://schemas.microsoft.com/office/drawing/2014/main" id="{3AE7D782-2F59-C6D9-A9D7-B38E1A913155}"/>
              </a:ext>
            </a:extLst>
          </p:cNvPr>
          <p:cNvSpPr txBox="1"/>
          <p:nvPr/>
        </p:nvSpPr>
        <p:spPr>
          <a:xfrm>
            <a:off x="8230139" y="2245179"/>
            <a:ext cx="28725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err="1"/>
              <a:t>rd</a:t>
            </a:r>
            <a:endParaRPr lang="en-US" sz="900" dirty="0"/>
          </a:p>
        </p:txBody>
      </p:sp>
      <p:sp>
        <p:nvSpPr>
          <p:cNvPr id="260" name="TextBox 259">
            <a:extLst>
              <a:ext uri="{FF2B5EF4-FFF2-40B4-BE49-F238E27FC236}">
                <a16:creationId xmlns:a16="http://schemas.microsoft.com/office/drawing/2014/main" id="{378ECE18-76A6-8223-40C0-E1A4CF744BE9}"/>
              </a:ext>
            </a:extLst>
          </p:cNvPr>
          <p:cNvSpPr txBox="1"/>
          <p:nvPr/>
        </p:nvSpPr>
        <p:spPr>
          <a:xfrm>
            <a:off x="8565545" y="2241709"/>
            <a:ext cx="30649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err="1"/>
              <a:t>wr</a:t>
            </a:r>
            <a:endParaRPr lang="en-US" sz="900" dirty="0"/>
          </a:p>
        </p:txBody>
      </p:sp>
      <p:sp>
        <p:nvSpPr>
          <p:cNvPr id="264" name="TextBox 263">
            <a:extLst>
              <a:ext uri="{FF2B5EF4-FFF2-40B4-BE49-F238E27FC236}">
                <a16:creationId xmlns:a16="http://schemas.microsoft.com/office/drawing/2014/main" id="{18102C07-F7E1-1AF1-477B-00B68F177F07}"/>
              </a:ext>
            </a:extLst>
          </p:cNvPr>
          <p:cNvSpPr txBox="1"/>
          <p:nvPr/>
        </p:nvSpPr>
        <p:spPr>
          <a:xfrm>
            <a:off x="7795398" y="3262227"/>
            <a:ext cx="47481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dout1</a:t>
            </a:r>
          </a:p>
        </p:txBody>
      </p:sp>
      <p:sp>
        <p:nvSpPr>
          <p:cNvPr id="265" name="TextBox 264">
            <a:extLst>
              <a:ext uri="{FF2B5EF4-FFF2-40B4-BE49-F238E27FC236}">
                <a16:creationId xmlns:a16="http://schemas.microsoft.com/office/drawing/2014/main" id="{00A05C49-A5A2-CC74-BAEB-00CF47323BC9}"/>
              </a:ext>
            </a:extLst>
          </p:cNvPr>
          <p:cNvSpPr txBox="1"/>
          <p:nvPr/>
        </p:nvSpPr>
        <p:spPr>
          <a:xfrm>
            <a:off x="7776328" y="3693360"/>
            <a:ext cx="47481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dout2</a:t>
            </a:r>
          </a:p>
        </p:txBody>
      </p:sp>
      <p:sp>
        <p:nvSpPr>
          <p:cNvPr id="266" name="TextBox 265">
            <a:extLst>
              <a:ext uri="{FF2B5EF4-FFF2-40B4-BE49-F238E27FC236}">
                <a16:creationId xmlns:a16="http://schemas.microsoft.com/office/drawing/2014/main" id="{B178740B-BE6B-31B0-B4FD-0ED1D3EABF36}"/>
              </a:ext>
            </a:extLst>
          </p:cNvPr>
          <p:cNvSpPr txBox="1"/>
          <p:nvPr/>
        </p:nvSpPr>
        <p:spPr>
          <a:xfrm>
            <a:off x="8430583" y="3473909"/>
            <a:ext cx="33054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“-”</a:t>
            </a:r>
          </a:p>
        </p:txBody>
      </p:sp>
      <p:cxnSp>
        <p:nvCxnSpPr>
          <p:cNvPr id="269" name="Straight Arrow Connector 268">
            <a:extLst>
              <a:ext uri="{FF2B5EF4-FFF2-40B4-BE49-F238E27FC236}">
                <a16:creationId xmlns:a16="http://schemas.microsoft.com/office/drawing/2014/main" id="{87860765-22E8-2DBF-0155-43937E1810EB}"/>
              </a:ext>
            </a:extLst>
          </p:cNvPr>
          <p:cNvCxnSpPr>
            <a:cxnSpLocks/>
          </p:cNvCxnSpPr>
          <p:nvPr/>
        </p:nvCxnSpPr>
        <p:spPr>
          <a:xfrm flipV="1">
            <a:off x="9204837" y="4520967"/>
            <a:ext cx="100338" cy="249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0" name="TextBox 269">
            <a:extLst>
              <a:ext uri="{FF2B5EF4-FFF2-40B4-BE49-F238E27FC236}">
                <a16:creationId xmlns:a16="http://schemas.microsoft.com/office/drawing/2014/main" id="{E335D321-53C8-872A-430E-7732E67F0A79}"/>
              </a:ext>
            </a:extLst>
          </p:cNvPr>
          <p:cNvSpPr txBox="1"/>
          <p:nvPr/>
        </p:nvSpPr>
        <p:spPr>
          <a:xfrm>
            <a:off x="8882744" y="4402632"/>
            <a:ext cx="41389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NPC</a:t>
            </a:r>
          </a:p>
        </p:txBody>
      </p:sp>
      <p:cxnSp>
        <p:nvCxnSpPr>
          <p:cNvPr id="275" name="Straight Arrow Connector 274">
            <a:extLst>
              <a:ext uri="{FF2B5EF4-FFF2-40B4-BE49-F238E27FC236}">
                <a16:creationId xmlns:a16="http://schemas.microsoft.com/office/drawing/2014/main" id="{FF5E826E-C5DA-266A-3DEA-9D97594449EE}"/>
              </a:ext>
            </a:extLst>
          </p:cNvPr>
          <p:cNvCxnSpPr/>
          <p:nvPr/>
        </p:nvCxnSpPr>
        <p:spPr>
          <a:xfrm>
            <a:off x="9506818" y="4099798"/>
            <a:ext cx="0" cy="23083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6" name="Straight Arrow Connector 275">
            <a:extLst>
              <a:ext uri="{FF2B5EF4-FFF2-40B4-BE49-F238E27FC236}">
                <a16:creationId xmlns:a16="http://schemas.microsoft.com/office/drawing/2014/main" id="{370ACF3C-5A72-31AC-3830-8B43C336935F}"/>
              </a:ext>
            </a:extLst>
          </p:cNvPr>
          <p:cNvCxnSpPr>
            <a:cxnSpLocks/>
          </p:cNvCxnSpPr>
          <p:nvPr/>
        </p:nvCxnSpPr>
        <p:spPr>
          <a:xfrm>
            <a:off x="9389588" y="3591169"/>
            <a:ext cx="0" cy="65021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0" name="Straight Connector 279">
            <a:extLst>
              <a:ext uri="{FF2B5EF4-FFF2-40B4-BE49-F238E27FC236}">
                <a16:creationId xmlns:a16="http://schemas.microsoft.com/office/drawing/2014/main" id="{BF12A351-142A-23D7-36BD-9308B9D720AA}"/>
              </a:ext>
            </a:extLst>
          </p:cNvPr>
          <p:cNvCxnSpPr>
            <a:cxnSpLocks/>
          </p:cNvCxnSpPr>
          <p:nvPr/>
        </p:nvCxnSpPr>
        <p:spPr>
          <a:xfrm>
            <a:off x="8690708" y="3591169"/>
            <a:ext cx="69556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6" name="Straight Connector 285">
            <a:extLst>
              <a:ext uri="{FF2B5EF4-FFF2-40B4-BE49-F238E27FC236}">
                <a16:creationId xmlns:a16="http://schemas.microsoft.com/office/drawing/2014/main" id="{B760AF97-E733-241D-903A-11456E3E2363}"/>
              </a:ext>
            </a:extLst>
          </p:cNvPr>
          <p:cNvCxnSpPr/>
          <p:nvPr/>
        </p:nvCxnSpPr>
        <p:spPr>
          <a:xfrm flipH="1">
            <a:off x="211807" y="6023113"/>
            <a:ext cx="945896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8" name="Straight Connector 287">
            <a:extLst>
              <a:ext uri="{FF2B5EF4-FFF2-40B4-BE49-F238E27FC236}">
                <a16:creationId xmlns:a16="http://schemas.microsoft.com/office/drawing/2014/main" id="{FBC20363-C806-EF5C-EF5B-FA8F14D0B2F9}"/>
              </a:ext>
            </a:extLst>
          </p:cNvPr>
          <p:cNvCxnSpPr/>
          <p:nvPr/>
        </p:nvCxnSpPr>
        <p:spPr>
          <a:xfrm flipV="1">
            <a:off x="211807" y="2717971"/>
            <a:ext cx="0" cy="329520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0" name="Straight Connector 289">
            <a:extLst>
              <a:ext uri="{FF2B5EF4-FFF2-40B4-BE49-F238E27FC236}">
                <a16:creationId xmlns:a16="http://schemas.microsoft.com/office/drawing/2014/main" id="{1876BEE7-FDFC-0D31-7B67-CAA4ECA61CC2}"/>
              </a:ext>
            </a:extLst>
          </p:cNvPr>
          <p:cNvCxnSpPr>
            <a:cxnSpLocks/>
          </p:cNvCxnSpPr>
          <p:nvPr/>
        </p:nvCxnSpPr>
        <p:spPr>
          <a:xfrm>
            <a:off x="9542834" y="4611234"/>
            <a:ext cx="13618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2" name="Straight Connector 291">
            <a:extLst>
              <a:ext uri="{FF2B5EF4-FFF2-40B4-BE49-F238E27FC236}">
                <a16:creationId xmlns:a16="http://schemas.microsoft.com/office/drawing/2014/main" id="{F1B7D252-CFD6-2A20-A0B7-01CB66AF15B1}"/>
              </a:ext>
            </a:extLst>
          </p:cNvPr>
          <p:cNvCxnSpPr>
            <a:cxnSpLocks/>
          </p:cNvCxnSpPr>
          <p:nvPr/>
        </p:nvCxnSpPr>
        <p:spPr>
          <a:xfrm>
            <a:off x="9679021" y="4611234"/>
            <a:ext cx="0" cy="14101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7" name="Straight Connector 296">
            <a:extLst>
              <a:ext uri="{FF2B5EF4-FFF2-40B4-BE49-F238E27FC236}">
                <a16:creationId xmlns:a16="http://schemas.microsoft.com/office/drawing/2014/main" id="{A0F94C90-2CFA-6FB0-6CDA-6336E014070E}"/>
              </a:ext>
            </a:extLst>
          </p:cNvPr>
          <p:cNvCxnSpPr/>
          <p:nvPr/>
        </p:nvCxnSpPr>
        <p:spPr>
          <a:xfrm flipV="1">
            <a:off x="4886953" y="1919827"/>
            <a:ext cx="0" cy="105206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9" name="Straight Connector 298">
            <a:extLst>
              <a:ext uri="{FF2B5EF4-FFF2-40B4-BE49-F238E27FC236}">
                <a16:creationId xmlns:a16="http://schemas.microsoft.com/office/drawing/2014/main" id="{767B8A25-A48B-7850-EE9E-21374996DACF}"/>
              </a:ext>
            </a:extLst>
          </p:cNvPr>
          <p:cNvCxnSpPr>
            <a:cxnSpLocks/>
          </p:cNvCxnSpPr>
          <p:nvPr/>
        </p:nvCxnSpPr>
        <p:spPr>
          <a:xfrm>
            <a:off x="6392320" y="2899983"/>
            <a:ext cx="25942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3" name="Straight Connector 302">
            <a:extLst>
              <a:ext uri="{FF2B5EF4-FFF2-40B4-BE49-F238E27FC236}">
                <a16:creationId xmlns:a16="http://schemas.microsoft.com/office/drawing/2014/main" id="{CFAE5DC6-8CF9-2673-71C9-AFA4E7997F1B}"/>
              </a:ext>
            </a:extLst>
          </p:cNvPr>
          <p:cNvCxnSpPr>
            <a:cxnSpLocks/>
          </p:cNvCxnSpPr>
          <p:nvPr/>
        </p:nvCxnSpPr>
        <p:spPr>
          <a:xfrm flipV="1">
            <a:off x="6651741" y="2162573"/>
            <a:ext cx="0" cy="80932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4" name="Straight Arrow Connector 303">
            <a:extLst>
              <a:ext uri="{FF2B5EF4-FFF2-40B4-BE49-F238E27FC236}">
                <a16:creationId xmlns:a16="http://schemas.microsoft.com/office/drawing/2014/main" id="{2EC15423-B005-0183-7A9F-B576E62BCAAB}"/>
              </a:ext>
            </a:extLst>
          </p:cNvPr>
          <p:cNvCxnSpPr>
            <a:cxnSpLocks/>
          </p:cNvCxnSpPr>
          <p:nvPr/>
        </p:nvCxnSpPr>
        <p:spPr>
          <a:xfrm>
            <a:off x="6651741" y="2971893"/>
            <a:ext cx="406931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06" name="Group 305">
            <a:extLst>
              <a:ext uri="{FF2B5EF4-FFF2-40B4-BE49-F238E27FC236}">
                <a16:creationId xmlns:a16="http://schemas.microsoft.com/office/drawing/2014/main" id="{3014E321-5714-0DA0-BD84-AEA9AAE788C3}"/>
              </a:ext>
            </a:extLst>
          </p:cNvPr>
          <p:cNvGrpSpPr/>
          <p:nvPr/>
        </p:nvGrpSpPr>
        <p:grpSpPr>
          <a:xfrm>
            <a:off x="10716325" y="2398070"/>
            <a:ext cx="234557" cy="870633"/>
            <a:chOff x="6175096" y="3854324"/>
            <a:chExt cx="144932" cy="375881"/>
          </a:xfrm>
        </p:grpSpPr>
        <p:cxnSp>
          <p:nvCxnSpPr>
            <p:cNvPr id="307" name="Straight Connector 306">
              <a:extLst>
                <a:ext uri="{FF2B5EF4-FFF2-40B4-BE49-F238E27FC236}">
                  <a16:creationId xmlns:a16="http://schemas.microsoft.com/office/drawing/2014/main" id="{CC6483C4-28AE-F10B-774F-31BBB4098B87}"/>
                </a:ext>
              </a:extLst>
            </p:cNvPr>
            <p:cNvCxnSpPr>
              <a:cxnSpLocks/>
            </p:cNvCxnSpPr>
            <p:nvPr/>
          </p:nvCxnSpPr>
          <p:spPr>
            <a:xfrm>
              <a:off x="6180266" y="3861114"/>
              <a:ext cx="0" cy="36909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8" name="Straight Connector 307">
              <a:extLst>
                <a:ext uri="{FF2B5EF4-FFF2-40B4-BE49-F238E27FC236}">
                  <a16:creationId xmlns:a16="http://schemas.microsoft.com/office/drawing/2014/main" id="{C51292B0-B5C4-AACF-9093-36C8D152D461}"/>
                </a:ext>
              </a:extLst>
            </p:cNvPr>
            <p:cNvCxnSpPr>
              <a:cxnSpLocks/>
            </p:cNvCxnSpPr>
            <p:nvPr/>
          </p:nvCxnSpPr>
          <p:spPr>
            <a:xfrm>
              <a:off x="6320028" y="3936909"/>
              <a:ext cx="0" cy="21255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9" name="Straight Connector 308">
              <a:extLst>
                <a:ext uri="{FF2B5EF4-FFF2-40B4-BE49-F238E27FC236}">
                  <a16:creationId xmlns:a16="http://schemas.microsoft.com/office/drawing/2014/main" id="{E6CB2562-95CA-9D1A-979B-D7EFA56D843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175096" y="4152620"/>
              <a:ext cx="144932" cy="7758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0" name="Straight Connector 309">
              <a:extLst>
                <a:ext uri="{FF2B5EF4-FFF2-40B4-BE49-F238E27FC236}">
                  <a16:creationId xmlns:a16="http://schemas.microsoft.com/office/drawing/2014/main" id="{F88B1EEE-37B0-409C-F5C6-42593C03E53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175096" y="3854324"/>
              <a:ext cx="144932" cy="8573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11" name="Straight Arrow Connector 310">
            <a:extLst>
              <a:ext uri="{FF2B5EF4-FFF2-40B4-BE49-F238E27FC236}">
                <a16:creationId xmlns:a16="http://schemas.microsoft.com/office/drawing/2014/main" id="{07D9C989-9107-8E5B-7046-08BC10C20273}"/>
              </a:ext>
            </a:extLst>
          </p:cNvPr>
          <p:cNvCxnSpPr>
            <a:cxnSpLocks/>
          </p:cNvCxnSpPr>
          <p:nvPr/>
        </p:nvCxnSpPr>
        <p:spPr>
          <a:xfrm>
            <a:off x="9195002" y="2744225"/>
            <a:ext cx="1519197" cy="1141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3" name="Straight Arrow Connector 312">
            <a:extLst>
              <a:ext uri="{FF2B5EF4-FFF2-40B4-BE49-F238E27FC236}">
                <a16:creationId xmlns:a16="http://schemas.microsoft.com/office/drawing/2014/main" id="{12A8EFA3-E029-7A54-9279-672AB9B9FD22}"/>
              </a:ext>
            </a:extLst>
          </p:cNvPr>
          <p:cNvCxnSpPr>
            <a:cxnSpLocks/>
          </p:cNvCxnSpPr>
          <p:nvPr/>
        </p:nvCxnSpPr>
        <p:spPr>
          <a:xfrm flipV="1">
            <a:off x="10624314" y="2556298"/>
            <a:ext cx="100338" cy="249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4" name="TextBox 313">
            <a:extLst>
              <a:ext uri="{FF2B5EF4-FFF2-40B4-BE49-F238E27FC236}">
                <a16:creationId xmlns:a16="http://schemas.microsoft.com/office/drawing/2014/main" id="{94EC9EEB-C174-2FF6-451C-065B8E648DDA}"/>
              </a:ext>
            </a:extLst>
          </p:cNvPr>
          <p:cNvSpPr txBox="1"/>
          <p:nvPr/>
        </p:nvSpPr>
        <p:spPr>
          <a:xfrm>
            <a:off x="9917222" y="2437937"/>
            <a:ext cx="77777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900" dirty="0"/>
              <a:t>”10000000”</a:t>
            </a:r>
          </a:p>
        </p:txBody>
      </p:sp>
      <p:cxnSp>
        <p:nvCxnSpPr>
          <p:cNvPr id="315" name="Straight Arrow Connector 314">
            <a:extLst>
              <a:ext uri="{FF2B5EF4-FFF2-40B4-BE49-F238E27FC236}">
                <a16:creationId xmlns:a16="http://schemas.microsoft.com/office/drawing/2014/main" id="{CC2E6CF6-7F9B-DF2E-8401-A11C6FFE7D1D}"/>
              </a:ext>
            </a:extLst>
          </p:cNvPr>
          <p:cNvCxnSpPr>
            <a:cxnSpLocks/>
          </p:cNvCxnSpPr>
          <p:nvPr/>
        </p:nvCxnSpPr>
        <p:spPr>
          <a:xfrm flipV="1">
            <a:off x="10852467" y="3154000"/>
            <a:ext cx="0" cy="19521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6" name="Straight Connector 315">
            <a:extLst>
              <a:ext uri="{FF2B5EF4-FFF2-40B4-BE49-F238E27FC236}">
                <a16:creationId xmlns:a16="http://schemas.microsoft.com/office/drawing/2014/main" id="{C669DA14-8A4A-8AE5-A36A-3E399FDEE2B1}"/>
              </a:ext>
            </a:extLst>
          </p:cNvPr>
          <p:cNvCxnSpPr>
            <a:cxnSpLocks/>
          </p:cNvCxnSpPr>
          <p:nvPr/>
        </p:nvCxnSpPr>
        <p:spPr>
          <a:xfrm>
            <a:off x="10951858" y="2845906"/>
            <a:ext cx="13618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2" name="Straight Connector 321">
            <a:extLst>
              <a:ext uri="{FF2B5EF4-FFF2-40B4-BE49-F238E27FC236}">
                <a16:creationId xmlns:a16="http://schemas.microsoft.com/office/drawing/2014/main" id="{F580A49F-8130-DF36-2C61-65CEF9F171E8}"/>
              </a:ext>
            </a:extLst>
          </p:cNvPr>
          <p:cNvCxnSpPr>
            <a:cxnSpLocks/>
          </p:cNvCxnSpPr>
          <p:nvPr/>
        </p:nvCxnSpPr>
        <p:spPr>
          <a:xfrm flipV="1">
            <a:off x="9202288" y="1919827"/>
            <a:ext cx="0" cy="8243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6" name="Straight Connector 325">
            <a:extLst>
              <a:ext uri="{FF2B5EF4-FFF2-40B4-BE49-F238E27FC236}">
                <a16:creationId xmlns:a16="http://schemas.microsoft.com/office/drawing/2014/main" id="{0237BD76-677C-61E9-5FF6-4634556047E6}"/>
              </a:ext>
            </a:extLst>
          </p:cNvPr>
          <p:cNvCxnSpPr>
            <a:cxnSpLocks/>
          </p:cNvCxnSpPr>
          <p:nvPr/>
        </p:nvCxnSpPr>
        <p:spPr>
          <a:xfrm flipH="1">
            <a:off x="9014468" y="1909226"/>
            <a:ext cx="19525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1" name="Straight Connector 330">
            <a:extLst>
              <a:ext uri="{FF2B5EF4-FFF2-40B4-BE49-F238E27FC236}">
                <a16:creationId xmlns:a16="http://schemas.microsoft.com/office/drawing/2014/main" id="{FB2ED79D-5D1E-998C-0587-601F1B3D6394}"/>
              </a:ext>
            </a:extLst>
          </p:cNvPr>
          <p:cNvCxnSpPr>
            <a:cxnSpLocks/>
          </p:cNvCxnSpPr>
          <p:nvPr/>
        </p:nvCxnSpPr>
        <p:spPr>
          <a:xfrm>
            <a:off x="11084668" y="1313234"/>
            <a:ext cx="0" cy="155198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8" name="Straight Connector 337">
            <a:extLst>
              <a:ext uri="{FF2B5EF4-FFF2-40B4-BE49-F238E27FC236}">
                <a16:creationId xmlns:a16="http://schemas.microsoft.com/office/drawing/2014/main" id="{10BF8DC2-0A04-BAF9-3B3C-69E04DB1B680}"/>
              </a:ext>
            </a:extLst>
          </p:cNvPr>
          <p:cNvCxnSpPr/>
          <p:nvPr/>
        </p:nvCxnSpPr>
        <p:spPr>
          <a:xfrm flipH="1">
            <a:off x="3047939" y="1316334"/>
            <a:ext cx="802534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1" name="Straight Connector 340">
            <a:extLst>
              <a:ext uri="{FF2B5EF4-FFF2-40B4-BE49-F238E27FC236}">
                <a16:creationId xmlns:a16="http://schemas.microsoft.com/office/drawing/2014/main" id="{46BF1B11-30E4-C250-7482-8150CD3EBE33}"/>
              </a:ext>
            </a:extLst>
          </p:cNvPr>
          <p:cNvCxnSpPr/>
          <p:nvPr/>
        </p:nvCxnSpPr>
        <p:spPr>
          <a:xfrm flipV="1">
            <a:off x="3072930" y="1316334"/>
            <a:ext cx="0" cy="187765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2" name="Straight Arrow Connector 341">
            <a:extLst>
              <a:ext uri="{FF2B5EF4-FFF2-40B4-BE49-F238E27FC236}">
                <a16:creationId xmlns:a16="http://schemas.microsoft.com/office/drawing/2014/main" id="{C76199D9-440A-9194-BCF0-9A2E6EDE070C}"/>
              </a:ext>
            </a:extLst>
          </p:cNvPr>
          <p:cNvCxnSpPr/>
          <p:nvPr/>
        </p:nvCxnSpPr>
        <p:spPr>
          <a:xfrm>
            <a:off x="2156808" y="1909226"/>
            <a:ext cx="17780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3" name="TextBox 342">
            <a:extLst>
              <a:ext uri="{FF2B5EF4-FFF2-40B4-BE49-F238E27FC236}">
                <a16:creationId xmlns:a16="http://schemas.microsoft.com/office/drawing/2014/main" id="{8D054836-2157-3BAC-A7D8-5291EF62197A}"/>
              </a:ext>
            </a:extLst>
          </p:cNvPr>
          <p:cNvSpPr txBox="1"/>
          <p:nvPr/>
        </p:nvSpPr>
        <p:spPr>
          <a:xfrm>
            <a:off x="6065686" y="2417449"/>
            <a:ext cx="4106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ALU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AB6AF60-D791-21FB-8A86-0D04258DAA85}"/>
              </a:ext>
            </a:extLst>
          </p:cNvPr>
          <p:cNvSpPr/>
          <p:nvPr/>
        </p:nvSpPr>
        <p:spPr>
          <a:xfrm>
            <a:off x="5303520" y="993913"/>
            <a:ext cx="124516" cy="461175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3EB474B-DE86-EFAF-1F7B-17DC4F663F21}"/>
              </a:ext>
            </a:extLst>
          </p:cNvPr>
          <p:cNvSpPr/>
          <p:nvPr/>
        </p:nvSpPr>
        <p:spPr>
          <a:xfrm>
            <a:off x="7332224" y="993913"/>
            <a:ext cx="124516" cy="461175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7ADE79B-19DD-529A-5879-5E22D4125189}"/>
              </a:ext>
            </a:extLst>
          </p:cNvPr>
          <p:cNvSpPr/>
          <p:nvPr/>
        </p:nvSpPr>
        <p:spPr>
          <a:xfrm>
            <a:off x="9864345" y="993913"/>
            <a:ext cx="124516" cy="461175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1A85F51-CDCF-DFC4-A78B-5B79381B7901}"/>
              </a:ext>
            </a:extLst>
          </p:cNvPr>
          <p:cNvSpPr txBox="1"/>
          <p:nvPr/>
        </p:nvSpPr>
        <p:spPr>
          <a:xfrm>
            <a:off x="2248850" y="726305"/>
            <a:ext cx="5212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IF_ID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208595C-A8B4-EC1A-CEC5-C3F6C12A297B}"/>
              </a:ext>
            </a:extLst>
          </p:cNvPr>
          <p:cNvSpPr txBox="1"/>
          <p:nvPr/>
        </p:nvSpPr>
        <p:spPr>
          <a:xfrm>
            <a:off x="5078535" y="722238"/>
            <a:ext cx="5709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ID_EX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944A068-9364-EA34-27D3-B5352516ABEB}"/>
              </a:ext>
            </a:extLst>
          </p:cNvPr>
          <p:cNvSpPr txBox="1"/>
          <p:nvPr/>
        </p:nvSpPr>
        <p:spPr>
          <a:xfrm>
            <a:off x="7018722" y="740372"/>
            <a:ext cx="7537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EX_MEM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976CC08-2328-4CAE-36E1-B6668E8E0A0B}"/>
              </a:ext>
            </a:extLst>
          </p:cNvPr>
          <p:cNvSpPr txBox="1"/>
          <p:nvPr/>
        </p:nvSpPr>
        <p:spPr>
          <a:xfrm>
            <a:off x="9527038" y="730468"/>
            <a:ext cx="8146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MEM_WB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8009FE0-7787-A3EB-6282-7D22C75D2C48}"/>
              </a:ext>
            </a:extLst>
          </p:cNvPr>
          <p:cNvSpPr/>
          <p:nvPr/>
        </p:nvSpPr>
        <p:spPr>
          <a:xfrm>
            <a:off x="2458495" y="983375"/>
            <a:ext cx="142681" cy="36004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480F685-AE09-0D32-5539-8E4975E6DF53}"/>
              </a:ext>
            </a:extLst>
          </p:cNvPr>
          <p:cNvSpPr/>
          <p:nvPr/>
        </p:nvSpPr>
        <p:spPr>
          <a:xfrm>
            <a:off x="4112869" y="5087156"/>
            <a:ext cx="663423" cy="4606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PC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AE4C0B7-D9E3-3907-9505-138DB1D14F87}"/>
              </a:ext>
            </a:extLst>
          </p:cNvPr>
          <p:cNvSpPr txBox="1"/>
          <p:nvPr/>
        </p:nvSpPr>
        <p:spPr>
          <a:xfrm>
            <a:off x="4171777" y="5125610"/>
            <a:ext cx="574196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Stall</a:t>
            </a:r>
          </a:p>
          <a:p>
            <a:pPr algn="ctr"/>
            <a:r>
              <a:rPr lang="en-US" sz="900" dirty="0"/>
              <a:t>counter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0FCEB13D-6178-8B05-6BF7-AA34265C10ED}"/>
              </a:ext>
            </a:extLst>
          </p:cNvPr>
          <p:cNvCxnSpPr>
            <a:cxnSpLocks/>
          </p:cNvCxnSpPr>
          <p:nvPr/>
        </p:nvCxnSpPr>
        <p:spPr>
          <a:xfrm>
            <a:off x="3882996" y="5224369"/>
            <a:ext cx="229874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5964E24E-8C81-EFE0-AB26-0F6BAD08C8E1}"/>
              </a:ext>
            </a:extLst>
          </p:cNvPr>
          <p:cNvSpPr/>
          <p:nvPr/>
        </p:nvSpPr>
        <p:spPr>
          <a:xfrm>
            <a:off x="3204207" y="5087370"/>
            <a:ext cx="678789" cy="4847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PC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AF8D060-B516-028F-A160-DDD58A9B4A1C}"/>
              </a:ext>
            </a:extLst>
          </p:cNvPr>
          <p:cNvSpPr txBox="1"/>
          <p:nvPr/>
        </p:nvSpPr>
        <p:spPr>
          <a:xfrm>
            <a:off x="3169553" y="5107257"/>
            <a:ext cx="7296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Hazard</a:t>
            </a:r>
          </a:p>
          <a:p>
            <a:pPr algn="ctr"/>
            <a:r>
              <a:rPr lang="en-US" sz="1000" dirty="0"/>
              <a:t>Detection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41C7F50D-F709-CA85-5675-DD0636890A76}"/>
              </a:ext>
            </a:extLst>
          </p:cNvPr>
          <p:cNvCxnSpPr>
            <a:cxnSpLocks/>
          </p:cNvCxnSpPr>
          <p:nvPr/>
        </p:nvCxnSpPr>
        <p:spPr>
          <a:xfrm>
            <a:off x="2743887" y="5277871"/>
            <a:ext cx="44225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628AAA9C-DA03-CA34-B011-035AEF93D851}"/>
              </a:ext>
            </a:extLst>
          </p:cNvPr>
          <p:cNvCxnSpPr>
            <a:cxnSpLocks/>
          </p:cNvCxnSpPr>
          <p:nvPr/>
        </p:nvCxnSpPr>
        <p:spPr>
          <a:xfrm flipH="1">
            <a:off x="3888841" y="5478179"/>
            <a:ext cx="205614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318283A9-1322-8DD9-D5D3-E250A298DF07}"/>
              </a:ext>
            </a:extLst>
          </p:cNvPr>
          <p:cNvCxnSpPr>
            <a:cxnSpLocks/>
          </p:cNvCxnSpPr>
          <p:nvPr/>
        </p:nvCxnSpPr>
        <p:spPr>
          <a:xfrm>
            <a:off x="2763237" y="4519030"/>
            <a:ext cx="0" cy="76153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A9A8F4E2-BF11-CC7D-3DDC-10009DD0232B}"/>
              </a:ext>
            </a:extLst>
          </p:cNvPr>
          <p:cNvCxnSpPr>
            <a:cxnSpLocks/>
          </p:cNvCxnSpPr>
          <p:nvPr/>
        </p:nvCxnSpPr>
        <p:spPr>
          <a:xfrm>
            <a:off x="2981569" y="5160759"/>
            <a:ext cx="21170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1A52A5D1-1BB7-3403-A1A5-86E132AA172B}"/>
              </a:ext>
            </a:extLst>
          </p:cNvPr>
          <p:cNvCxnSpPr/>
          <p:nvPr/>
        </p:nvCxnSpPr>
        <p:spPr>
          <a:xfrm flipH="1" flipV="1">
            <a:off x="2602523" y="4499564"/>
            <a:ext cx="164123" cy="770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5F7582C7-10E1-623E-4E17-302DFD08C2CB}"/>
              </a:ext>
            </a:extLst>
          </p:cNvPr>
          <p:cNvCxnSpPr/>
          <p:nvPr/>
        </p:nvCxnSpPr>
        <p:spPr>
          <a:xfrm>
            <a:off x="2989385" y="4912022"/>
            <a:ext cx="0" cy="25394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E6A87E40-A761-8DD0-48F4-7E93FADB35F9}"/>
              </a:ext>
            </a:extLst>
          </p:cNvPr>
          <p:cNvCxnSpPr/>
          <p:nvPr/>
        </p:nvCxnSpPr>
        <p:spPr>
          <a:xfrm>
            <a:off x="2985477" y="4912022"/>
            <a:ext cx="231335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1EE0AD67-CB2F-1EA8-73F4-A610CE181BCB}"/>
              </a:ext>
            </a:extLst>
          </p:cNvPr>
          <p:cNvCxnSpPr>
            <a:cxnSpLocks/>
          </p:cNvCxnSpPr>
          <p:nvPr/>
        </p:nvCxnSpPr>
        <p:spPr>
          <a:xfrm flipV="1">
            <a:off x="9207427" y="4345621"/>
            <a:ext cx="100338" cy="249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FEBD6354-C348-CAC9-89DB-E3F28A4B9C7A}"/>
              </a:ext>
            </a:extLst>
          </p:cNvPr>
          <p:cNvSpPr txBox="1"/>
          <p:nvPr/>
        </p:nvSpPr>
        <p:spPr>
          <a:xfrm>
            <a:off x="8914188" y="4227286"/>
            <a:ext cx="35618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 PC</a:t>
            </a: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4C88B74C-2825-380E-71DB-7071BFAD6C6D}"/>
              </a:ext>
            </a:extLst>
          </p:cNvPr>
          <p:cNvCxnSpPr/>
          <p:nvPr/>
        </p:nvCxnSpPr>
        <p:spPr>
          <a:xfrm flipV="1">
            <a:off x="3977662" y="4996009"/>
            <a:ext cx="0" cy="22540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FBA8FA93-D7D6-E677-D331-61BDAA4D72AD}"/>
              </a:ext>
            </a:extLst>
          </p:cNvPr>
          <p:cNvCxnSpPr/>
          <p:nvPr/>
        </p:nvCxnSpPr>
        <p:spPr>
          <a:xfrm>
            <a:off x="4019628" y="5487290"/>
            <a:ext cx="0" cy="20065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1709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</TotalTime>
  <Words>126</Words>
  <Application>Microsoft Office PowerPoint</Application>
  <PresentationFormat>Widescreen</PresentationFormat>
  <Paragraphs>75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York, George W CIV USAF USAFA DF/DFEC</dc:creator>
  <cp:lastModifiedBy>York, George W CIV USAF USAFA DF/DFEC</cp:lastModifiedBy>
  <cp:revision>11</cp:revision>
  <cp:lastPrinted>2025-07-01T16:24:47Z</cp:lastPrinted>
  <dcterms:created xsi:type="dcterms:W3CDTF">2025-06-30T15:01:42Z</dcterms:created>
  <dcterms:modified xsi:type="dcterms:W3CDTF">2025-07-01T16:24:51Z</dcterms:modified>
</cp:coreProperties>
</file>