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7162800" cy="94488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980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126" y="5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593299-5041-75C6-017B-30BC5A77035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3D5B8DF-234E-2565-8A74-EC4222DD859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85057E2-614B-D8D3-DAFD-EB72441E85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AFF834-1BEC-4F95-9622-28B5DCC1FE16}" type="datetimeFigureOut">
              <a:rPr lang="en-US" smtClean="0"/>
              <a:t>7/1/2025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D690C6-9279-0175-F287-5CC57F0F34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F5997C7-E9F4-F1AF-9589-55C8A58F5D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61437-7AD1-4501-8181-2CB0358EBF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33154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882B3E-D736-AF83-EE9F-13F94B5CB2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F2EFD6A-15AB-A3D9-68C9-10A1DA0FE98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D51C672-7AE0-6E8E-C3A7-6298D90DD3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AFF834-1BEC-4F95-9622-28B5DCC1FE16}" type="datetimeFigureOut">
              <a:rPr lang="en-US" smtClean="0"/>
              <a:t>7/1/2025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88457A-275A-9FF2-74DF-D9ECDF2D9B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A90FC87-DE10-893D-ED45-023BD9C81C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61437-7AD1-4501-8181-2CB0358EBF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60319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8E2E4A7-F30E-A229-C8B2-EFAA9BEB1E3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8D79462-7BAC-5207-FD65-DA6583A522F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F3C860B-1B0A-B930-D2DD-993523E719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AFF834-1BEC-4F95-9622-28B5DCC1FE16}" type="datetimeFigureOut">
              <a:rPr lang="en-US" smtClean="0"/>
              <a:t>7/1/2025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E2FC0B7-78D5-E67F-FC88-5D255F29EF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7FF8B40-7A68-DFDB-BD83-6B27D6BB27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61437-7AD1-4501-8181-2CB0358EBF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37012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22C697-D311-D3F4-746D-9512D58AD3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49517B-7E5A-43C5-AFA7-CA8FAD4DD4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651C59-7FDA-699E-57AD-CD4F8B7B55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AFF834-1BEC-4F95-9622-28B5DCC1FE16}" type="datetimeFigureOut">
              <a:rPr lang="en-US" smtClean="0"/>
              <a:t>7/1/2025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0333E41-82A1-9D05-F8BB-7CBEB4AED1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F15BC14-12CB-B85A-903B-B6B3E5C79B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61437-7AD1-4501-8181-2CB0358EBF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97182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3FBDC1-63DB-A261-8B23-4DB5378B6F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4E65E3A-3EBC-4A5E-B2B6-C98ADB8871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F56D6BF-0ABC-0A1E-2556-6181195E56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AFF834-1BEC-4F95-9622-28B5DCC1FE16}" type="datetimeFigureOut">
              <a:rPr lang="en-US" smtClean="0"/>
              <a:t>7/1/2025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A5CF61C-418D-55F8-1B7C-FE7BEF28AC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83E840A-E96E-07C4-96F6-A07EDA8D3F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61437-7AD1-4501-8181-2CB0358EBF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19564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41E5CC-0588-6BDA-D14C-7841AE2134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89EAD0-6884-D842-3703-5940E1F302F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75165D7-E4D0-6E62-7410-8DD685ED133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0637052-AB9E-16C3-06EB-11FD366352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AFF834-1BEC-4F95-9622-28B5DCC1FE16}" type="datetimeFigureOut">
              <a:rPr lang="en-US" smtClean="0"/>
              <a:t>7/1/2025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E0E6E59-D0C1-59C6-AECF-05F568FA31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A6E6FBB-64A9-ACBE-39EC-C8D5F230D1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61437-7AD1-4501-8181-2CB0358EBF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85113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53D773-A9B5-CAE2-7A49-D74CDCCD91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79D8187-78C8-5A5F-AA62-B2B18968696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9C4D96B-C717-D46C-BA87-BE57D3E5843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54135A0-3376-3CEC-BE24-0142BE8DBEB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BC3AC10-421B-C35A-B933-38881A6F5E3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C37917C-0CC4-4F40-CED8-E47FEAF9F4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AFF834-1BEC-4F95-9622-28B5DCC1FE16}" type="datetimeFigureOut">
              <a:rPr lang="en-US" smtClean="0"/>
              <a:t>7/1/2025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ADFAFCF-F24B-F467-EE20-6295A7E0C1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367A846-92AC-6BF7-0A06-104B81E381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61437-7AD1-4501-8181-2CB0358EBF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57019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ECAF6E-DCF2-8CBC-0A12-19FBFECE09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A1BD701-32A0-96D1-647C-B494D92884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AFF834-1BEC-4F95-9622-28B5DCC1FE16}" type="datetimeFigureOut">
              <a:rPr lang="en-US" smtClean="0"/>
              <a:t>7/1/2025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26753AA-0B6F-1296-7C13-668735B263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D3892D3-3E5D-4D55-9820-26F1465512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61437-7AD1-4501-8181-2CB0358EBF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38438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5379F85-5DE8-E547-90AD-EA619EAF0C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AFF834-1BEC-4F95-9622-28B5DCC1FE16}" type="datetimeFigureOut">
              <a:rPr lang="en-US" smtClean="0"/>
              <a:t>7/1/2025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69E778A-56AF-B474-3FA7-E1C69EC049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36F13C4-15EC-1F25-AA88-0E7F792CEF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61437-7AD1-4501-8181-2CB0358EBF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89324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30C723-D383-8BBE-4335-E9AC5A8A58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38FEE8-EA2C-0896-1608-DD49A5F88F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DA10344-FE72-8D2C-2A7A-98D16F42225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AEF8B27-B0FB-3AC9-EE50-116F5890BA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AFF834-1BEC-4F95-9622-28B5DCC1FE16}" type="datetimeFigureOut">
              <a:rPr lang="en-US" smtClean="0"/>
              <a:t>7/1/2025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A0BE820-C4D0-A9B9-3984-64D0AEFD78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31FF1BD-E095-E09D-35E0-8B5632EE7F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61437-7AD1-4501-8181-2CB0358EBF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16903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00EAEC-5F14-6769-2CA4-40366A78DD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CDC298D-F147-E7D7-A1EB-D18A0AE6688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7660A7D-1C77-2BB1-E9DF-A6BFBADA01C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E20A765-EAFF-C2C5-315F-08EA819876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AFF834-1BEC-4F95-9622-28B5DCC1FE16}" type="datetimeFigureOut">
              <a:rPr lang="en-US" smtClean="0"/>
              <a:t>7/1/2025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3E76CCC-11A5-2B7F-114C-9486DDFA06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0B36D6A-8D27-FCE0-0A3F-E85DD5B5C4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61437-7AD1-4501-8181-2CB0358EBF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74499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11CEFFF-13F7-262B-B970-735F2F0D4F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874BEF5-8A79-A960-F86F-B92A2C4A245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9E2C7EF-1281-E6F3-8101-E7427E5E509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1AFF834-1BEC-4F95-9622-28B5DCC1FE16}" type="datetimeFigureOut">
              <a:rPr lang="en-US" smtClean="0"/>
              <a:t>7/1/2025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87DAC2B-E565-9204-1CEB-303278FA4A5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788FD1-1743-4E35-DD86-376C42FB337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0161437-7AD1-4501-8181-2CB0358EBF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63918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FB55267A-D19E-887C-DE49-0FCC56FF700B}"/>
              </a:ext>
            </a:extLst>
          </p:cNvPr>
          <p:cNvSpPr txBox="1"/>
          <p:nvPr/>
        </p:nvSpPr>
        <p:spPr>
          <a:xfrm>
            <a:off x="3825240" y="82040"/>
            <a:ext cx="4810420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/>
              <a:t>Stage 2. RISC-V 5-cycle Pipeline Architecture</a:t>
            </a:r>
          </a:p>
          <a:p>
            <a:pPr algn="ctr"/>
            <a:r>
              <a:rPr lang="en-US" sz="1200" b="1" dirty="0"/>
              <a:t>NOPs to prevent hazards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B224797-49E0-B67E-FC03-3154A41834EF}"/>
              </a:ext>
            </a:extLst>
          </p:cNvPr>
          <p:cNvSpPr txBox="1"/>
          <p:nvPr/>
        </p:nvSpPr>
        <p:spPr>
          <a:xfrm>
            <a:off x="389615" y="591970"/>
            <a:ext cx="155645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Instruction Fetch (IF)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F02132D-A974-B4EB-7900-F8BED8A09AB0}"/>
              </a:ext>
            </a:extLst>
          </p:cNvPr>
          <p:cNvSpPr txBox="1"/>
          <p:nvPr/>
        </p:nvSpPr>
        <p:spPr>
          <a:xfrm>
            <a:off x="3072930" y="623773"/>
            <a:ext cx="181402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/>
              <a:t>Instruction Decode (ID) /</a:t>
            </a:r>
          </a:p>
          <a:p>
            <a:pPr algn="ctr"/>
            <a:r>
              <a:rPr lang="en-US" sz="1200" dirty="0"/>
              <a:t>Register Fetch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9E2FF47-5A2B-0305-FCBA-6E39C9831663}"/>
              </a:ext>
            </a:extLst>
          </p:cNvPr>
          <p:cNvSpPr txBox="1"/>
          <p:nvPr/>
        </p:nvSpPr>
        <p:spPr>
          <a:xfrm>
            <a:off x="5804838" y="607871"/>
            <a:ext cx="109029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/>
              <a:t>Execute (EX) /</a:t>
            </a:r>
          </a:p>
          <a:p>
            <a:pPr algn="ctr"/>
            <a:r>
              <a:rPr lang="en-US" sz="1200" dirty="0"/>
              <a:t>Address Calc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0A752A1-6D5B-3A06-E499-B8A91491317E}"/>
              </a:ext>
            </a:extLst>
          </p:cNvPr>
          <p:cNvSpPr txBox="1"/>
          <p:nvPr/>
        </p:nvSpPr>
        <p:spPr>
          <a:xfrm>
            <a:off x="7813021" y="591969"/>
            <a:ext cx="169379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/>
              <a:t>Memory Access (MEM)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280E26C-B122-EBF8-1BAE-F14C52F6765D}"/>
              </a:ext>
            </a:extLst>
          </p:cNvPr>
          <p:cNvSpPr txBox="1"/>
          <p:nvPr/>
        </p:nvSpPr>
        <p:spPr>
          <a:xfrm>
            <a:off x="10341685" y="591969"/>
            <a:ext cx="125540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/>
              <a:t>Write Back (WB)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5CBA6833-C633-E5C9-7E4C-C120C994AEAE}"/>
              </a:ext>
            </a:extLst>
          </p:cNvPr>
          <p:cNvCxnSpPr>
            <a:cxnSpLocks/>
          </p:cNvCxnSpPr>
          <p:nvPr/>
        </p:nvCxnSpPr>
        <p:spPr>
          <a:xfrm flipH="1">
            <a:off x="2495383" y="993913"/>
            <a:ext cx="1327" cy="305320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9EC90484-36CB-4907-076A-02E3D3D32D1E}"/>
              </a:ext>
            </a:extLst>
          </p:cNvPr>
          <p:cNvCxnSpPr/>
          <p:nvPr/>
        </p:nvCxnSpPr>
        <p:spPr>
          <a:xfrm>
            <a:off x="5364030" y="993913"/>
            <a:ext cx="0" cy="4611757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C260DFE6-5315-9AC9-190B-7C588133F608}"/>
              </a:ext>
            </a:extLst>
          </p:cNvPr>
          <p:cNvCxnSpPr/>
          <p:nvPr/>
        </p:nvCxnSpPr>
        <p:spPr>
          <a:xfrm>
            <a:off x="7419073" y="993913"/>
            <a:ext cx="0" cy="4611757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15519404-0CCB-B1DC-032D-7F61334BD5A1}"/>
              </a:ext>
            </a:extLst>
          </p:cNvPr>
          <p:cNvCxnSpPr/>
          <p:nvPr/>
        </p:nvCxnSpPr>
        <p:spPr>
          <a:xfrm>
            <a:off x="9926603" y="993913"/>
            <a:ext cx="0" cy="4611757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Rectangle 14">
            <a:extLst>
              <a:ext uri="{FF2B5EF4-FFF2-40B4-BE49-F238E27FC236}">
                <a16:creationId xmlns:a16="http://schemas.microsoft.com/office/drawing/2014/main" id="{17F1C8A5-1E03-D3EE-A0CD-31E6BF30CE41}"/>
              </a:ext>
            </a:extLst>
          </p:cNvPr>
          <p:cNvSpPr/>
          <p:nvPr/>
        </p:nvSpPr>
        <p:spPr>
          <a:xfrm>
            <a:off x="389615" y="2231217"/>
            <a:ext cx="302982" cy="86490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PC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CFD1EBFC-D10E-E8FA-702E-C2055631644E}"/>
              </a:ext>
            </a:extLst>
          </p:cNvPr>
          <p:cNvSpPr txBox="1"/>
          <p:nvPr/>
        </p:nvSpPr>
        <p:spPr>
          <a:xfrm>
            <a:off x="367821" y="2540560"/>
            <a:ext cx="34657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/>
              <a:t>PC</a:t>
            </a:r>
          </a:p>
        </p:txBody>
      </p:sp>
      <p:grpSp>
        <p:nvGrpSpPr>
          <p:cNvPr id="40" name="Group 39">
            <a:extLst>
              <a:ext uri="{FF2B5EF4-FFF2-40B4-BE49-F238E27FC236}">
                <a16:creationId xmlns:a16="http://schemas.microsoft.com/office/drawing/2014/main" id="{C2E83A9E-00CB-A2F8-9F98-DB66FE846D2B}"/>
              </a:ext>
            </a:extLst>
          </p:cNvPr>
          <p:cNvGrpSpPr/>
          <p:nvPr/>
        </p:nvGrpSpPr>
        <p:grpSpPr>
          <a:xfrm>
            <a:off x="1216534" y="1593543"/>
            <a:ext cx="292770" cy="637674"/>
            <a:chOff x="1074820" y="1507958"/>
            <a:chExt cx="292770" cy="637674"/>
          </a:xfrm>
        </p:grpSpPr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07FA9A5B-CB84-2EB0-E546-86EC440B72D5}"/>
                </a:ext>
              </a:extLst>
            </p:cNvPr>
            <p:cNvCxnSpPr>
              <a:cxnSpLocks/>
            </p:cNvCxnSpPr>
            <p:nvPr/>
          </p:nvCxnSpPr>
          <p:spPr>
            <a:xfrm>
              <a:off x="1074821" y="1507958"/>
              <a:ext cx="0" cy="212558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EE5C77C1-9CF9-1E16-50F7-97165BEA36DD}"/>
                </a:ext>
              </a:extLst>
            </p:cNvPr>
            <p:cNvCxnSpPr>
              <a:cxnSpLocks/>
            </p:cNvCxnSpPr>
            <p:nvPr/>
          </p:nvCxnSpPr>
          <p:spPr>
            <a:xfrm>
              <a:off x="1367590" y="1720516"/>
              <a:ext cx="0" cy="212558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A4B8CDA6-2762-C4F5-462F-1DFB1F8AD3FF}"/>
                </a:ext>
              </a:extLst>
            </p:cNvPr>
            <p:cNvCxnSpPr>
              <a:cxnSpLocks/>
            </p:cNvCxnSpPr>
            <p:nvPr/>
          </p:nvCxnSpPr>
          <p:spPr>
            <a:xfrm>
              <a:off x="1074821" y="1933074"/>
              <a:ext cx="0" cy="212558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702FE24B-5DF0-F485-4D3C-1274E516577C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074821" y="1936227"/>
              <a:ext cx="292769" cy="209405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095975B7-C231-726E-F036-03E868A2B0B4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1074821" y="1507958"/>
              <a:ext cx="292769" cy="215711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28EF4851-5EED-A8DF-0BFA-2D36255F2F94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074821" y="1829948"/>
              <a:ext cx="140545" cy="103126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ADE1BB0F-7F44-AAB3-DDC6-D559EF8CF86E}"/>
                </a:ext>
              </a:extLst>
            </p:cNvPr>
            <p:cNvCxnSpPr>
              <a:cxnSpLocks/>
            </p:cNvCxnSpPr>
            <p:nvPr/>
          </p:nvCxnSpPr>
          <p:spPr>
            <a:xfrm>
              <a:off x="1074820" y="1716505"/>
              <a:ext cx="140545" cy="107137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1" name="Rectangle 40">
            <a:extLst>
              <a:ext uri="{FF2B5EF4-FFF2-40B4-BE49-F238E27FC236}">
                <a16:creationId xmlns:a16="http://schemas.microsoft.com/office/drawing/2014/main" id="{89779250-CCA9-E70F-BB44-4BF6A6DFE9DB}"/>
              </a:ext>
            </a:extLst>
          </p:cNvPr>
          <p:cNvSpPr/>
          <p:nvPr/>
        </p:nvSpPr>
        <p:spPr>
          <a:xfrm>
            <a:off x="993600" y="2434882"/>
            <a:ext cx="678789" cy="86490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PC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8F71C18F-2509-EE4D-4CCF-671D6132B81A}"/>
              </a:ext>
            </a:extLst>
          </p:cNvPr>
          <p:cNvSpPr txBox="1"/>
          <p:nvPr/>
        </p:nvSpPr>
        <p:spPr>
          <a:xfrm>
            <a:off x="938494" y="2649457"/>
            <a:ext cx="78899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/>
              <a:t>Instruction</a:t>
            </a:r>
          </a:p>
          <a:p>
            <a:pPr algn="ctr"/>
            <a:r>
              <a:rPr lang="en-US" sz="1000" dirty="0"/>
              <a:t>Memory</a:t>
            </a: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962F0744-F252-2E57-E70D-46D638EDC959}"/>
              </a:ext>
            </a:extLst>
          </p:cNvPr>
          <p:cNvSpPr/>
          <p:nvPr/>
        </p:nvSpPr>
        <p:spPr>
          <a:xfrm>
            <a:off x="1833297" y="2434882"/>
            <a:ext cx="302982" cy="86490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PC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B66E3533-5E8E-745F-D8F5-A23CE9ABD26D}"/>
              </a:ext>
            </a:extLst>
          </p:cNvPr>
          <p:cNvSpPr txBox="1"/>
          <p:nvPr/>
        </p:nvSpPr>
        <p:spPr>
          <a:xfrm>
            <a:off x="1841005" y="2744225"/>
            <a:ext cx="295274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/>
              <a:t>IR</a:t>
            </a:r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BE2B66EC-2BE1-E44E-7373-F40AC05C62C6}"/>
              </a:ext>
            </a:extLst>
          </p:cNvPr>
          <p:cNvSpPr/>
          <p:nvPr/>
        </p:nvSpPr>
        <p:spPr>
          <a:xfrm>
            <a:off x="1845675" y="1476772"/>
            <a:ext cx="302982" cy="86490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PC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661A2BC1-FBC0-F6F1-4CF7-DA1BFBA2B724}"/>
              </a:ext>
            </a:extLst>
          </p:cNvPr>
          <p:cNvSpPr txBox="1"/>
          <p:nvPr/>
        </p:nvSpPr>
        <p:spPr>
          <a:xfrm>
            <a:off x="1778799" y="1796717"/>
            <a:ext cx="43633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/>
              <a:t>NPC</a:t>
            </a:r>
          </a:p>
        </p:txBody>
      </p:sp>
      <p:cxnSp>
        <p:nvCxnSpPr>
          <p:cNvPr id="48" name="Straight Arrow Connector 47">
            <a:extLst>
              <a:ext uri="{FF2B5EF4-FFF2-40B4-BE49-F238E27FC236}">
                <a16:creationId xmlns:a16="http://schemas.microsoft.com/office/drawing/2014/main" id="{2985C22F-9117-9276-318F-953E57303C7F}"/>
              </a:ext>
            </a:extLst>
          </p:cNvPr>
          <p:cNvCxnSpPr/>
          <p:nvPr/>
        </p:nvCxnSpPr>
        <p:spPr>
          <a:xfrm>
            <a:off x="1038726" y="2124938"/>
            <a:ext cx="177808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9" name="TextBox 48">
            <a:extLst>
              <a:ext uri="{FF2B5EF4-FFF2-40B4-BE49-F238E27FC236}">
                <a16:creationId xmlns:a16="http://schemas.microsoft.com/office/drawing/2014/main" id="{DEFB51DF-C201-E15E-5AC3-33F19BCD98C8}"/>
              </a:ext>
            </a:extLst>
          </p:cNvPr>
          <p:cNvSpPr txBox="1"/>
          <p:nvPr/>
        </p:nvSpPr>
        <p:spPr>
          <a:xfrm>
            <a:off x="835816" y="1998958"/>
            <a:ext cx="253596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/>
              <a:t>4</a:t>
            </a:r>
          </a:p>
        </p:txBody>
      </p:sp>
      <p:cxnSp>
        <p:nvCxnSpPr>
          <p:cNvPr id="50" name="Straight Arrow Connector 49">
            <a:extLst>
              <a:ext uri="{FF2B5EF4-FFF2-40B4-BE49-F238E27FC236}">
                <a16:creationId xmlns:a16="http://schemas.microsoft.com/office/drawing/2014/main" id="{50DC1730-2DC8-EE14-BF4C-B0BDADDC0FF1}"/>
              </a:ext>
            </a:extLst>
          </p:cNvPr>
          <p:cNvCxnSpPr/>
          <p:nvPr/>
        </p:nvCxnSpPr>
        <p:spPr>
          <a:xfrm>
            <a:off x="1038726" y="1699822"/>
            <a:ext cx="177808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1" name="Straight Arrow Connector 50">
            <a:extLst>
              <a:ext uri="{FF2B5EF4-FFF2-40B4-BE49-F238E27FC236}">
                <a16:creationId xmlns:a16="http://schemas.microsoft.com/office/drawing/2014/main" id="{659943FA-4B6F-768D-06C0-4089702D09F7}"/>
              </a:ext>
            </a:extLst>
          </p:cNvPr>
          <p:cNvCxnSpPr>
            <a:cxnSpLocks/>
            <a:endCxn id="45" idx="1"/>
          </p:cNvCxnSpPr>
          <p:nvPr/>
        </p:nvCxnSpPr>
        <p:spPr>
          <a:xfrm flipV="1">
            <a:off x="1508373" y="1909227"/>
            <a:ext cx="337302" cy="1363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5" name="Straight Arrow Connector 54">
            <a:extLst>
              <a:ext uri="{FF2B5EF4-FFF2-40B4-BE49-F238E27FC236}">
                <a16:creationId xmlns:a16="http://schemas.microsoft.com/office/drawing/2014/main" id="{0C2E7DC4-844A-C5EA-DE17-84B5DF7297B8}"/>
              </a:ext>
            </a:extLst>
          </p:cNvPr>
          <p:cNvCxnSpPr/>
          <p:nvPr/>
        </p:nvCxnSpPr>
        <p:spPr>
          <a:xfrm>
            <a:off x="1663197" y="2866694"/>
            <a:ext cx="177808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6" name="Straight Arrow Connector 55">
            <a:extLst>
              <a:ext uri="{FF2B5EF4-FFF2-40B4-BE49-F238E27FC236}">
                <a16:creationId xmlns:a16="http://schemas.microsoft.com/office/drawing/2014/main" id="{C49D7864-D93C-BF99-66FF-D2C4F2C00D63}"/>
              </a:ext>
            </a:extLst>
          </p:cNvPr>
          <p:cNvCxnSpPr>
            <a:cxnSpLocks/>
          </p:cNvCxnSpPr>
          <p:nvPr/>
        </p:nvCxnSpPr>
        <p:spPr>
          <a:xfrm>
            <a:off x="692597" y="2702044"/>
            <a:ext cx="298844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>
            <a:extLst>
              <a:ext uri="{FF2B5EF4-FFF2-40B4-BE49-F238E27FC236}">
                <a16:creationId xmlns:a16="http://schemas.microsoft.com/office/drawing/2014/main" id="{8242732E-8C7A-B59A-A71F-EE6E1C3473D7}"/>
              </a:ext>
            </a:extLst>
          </p:cNvPr>
          <p:cNvCxnSpPr/>
          <p:nvPr/>
        </p:nvCxnSpPr>
        <p:spPr>
          <a:xfrm>
            <a:off x="791700" y="1699822"/>
            <a:ext cx="0" cy="1002222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>
            <a:extLst>
              <a:ext uri="{FF2B5EF4-FFF2-40B4-BE49-F238E27FC236}">
                <a16:creationId xmlns:a16="http://schemas.microsoft.com/office/drawing/2014/main" id="{88974812-60ED-4172-D124-4A8113D87693}"/>
              </a:ext>
            </a:extLst>
          </p:cNvPr>
          <p:cNvCxnSpPr/>
          <p:nvPr/>
        </p:nvCxnSpPr>
        <p:spPr>
          <a:xfrm flipH="1">
            <a:off x="790074" y="1699822"/>
            <a:ext cx="248652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3" name="Straight Arrow Connector 62">
            <a:extLst>
              <a:ext uri="{FF2B5EF4-FFF2-40B4-BE49-F238E27FC236}">
                <a16:creationId xmlns:a16="http://schemas.microsoft.com/office/drawing/2014/main" id="{8051380C-7AC3-E614-919E-D239B7148F90}"/>
              </a:ext>
            </a:extLst>
          </p:cNvPr>
          <p:cNvCxnSpPr/>
          <p:nvPr/>
        </p:nvCxnSpPr>
        <p:spPr>
          <a:xfrm>
            <a:off x="211807" y="2702044"/>
            <a:ext cx="177808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4" name="Rectangle 63">
            <a:extLst>
              <a:ext uri="{FF2B5EF4-FFF2-40B4-BE49-F238E27FC236}">
                <a16:creationId xmlns:a16="http://schemas.microsoft.com/office/drawing/2014/main" id="{43D81353-E0D4-11A6-8251-372780A9E3C4}"/>
              </a:ext>
            </a:extLst>
          </p:cNvPr>
          <p:cNvSpPr/>
          <p:nvPr/>
        </p:nvSpPr>
        <p:spPr>
          <a:xfrm>
            <a:off x="934567" y="4047113"/>
            <a:ext cx="678789" cy="86490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PC</a:t>
            </a:r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1E8D0138-4B77-FFA4-8FF2-FD84E92B36C9}"/>
              </a:ext>
            </a:extLst>
          </p:cNvPr>
          <p:cNvSpPr txBox="1"/>
          <p:nvPr/>
        </p:nvSpPr>
        <p:spPr>
          <a:xfrm>
            <a:off x="972437" y="4261688"/>
            <a:ext cx="60304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/>
              <a:t>Control</a:t>
            </a:r>
          </a:p>
          <a:p>
            <a:pPr algn="ctr"/>
            <a:r>
              <a:rPr lang="en-US" sz="1000" dirty="0"/>
              <a:t>Unit</a:t>
            </a:r>
          </a:p>
        </p:txBody>
      </p:sp>
      <p:sp>
        <p:nvSpPr>
          <p:cNvPr id="69" name="Rectangle 68">
            <a:extLst>
              <a:ext uri="{FF2B5EF4-FFF2-40B4-BE49-F238E27FC236}">
                <a16:creationId xmlns:a16="http://schemas.microsoft.com/office/drawing/2014/main" id="{00E5928D-8B59-DB64-4689-8B8A1D94A22C}"/>
              </a:ext>
            </a:extLst>
          </p:cNvPr>
          <p:cNvSpPr/>
          <p:nvPr/>
        </p:nvSpPr>
        <p:spPr>
          <a:xfrm>
            <a:off x="1852163" y="4965524"/>
            <a:ext cx="302982" cy="86490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PC</a:t>
            </a:r>
          </a:p>
        </p:txBody>
      </p:sp>
      <p:sp>
        <p:nvSpPr>
          <p:cNvPr id="70" name="TextBox 69">
            <a:extLst>
              <a:ext uri="{FF2B5EF4-FFF2-40B4-BE49-F238E27FC236}">
                <a16:creationId xmlns:a16="http://schemas.microsoft.com/office/drawing/2014/main" id="{D77C1290-2996-9401-3AC2-06CF5A8F9D57}"/>
              </a:ext>
            </a:extLst>
          </p:cNvPr>
          <p:cNvSpPr txBox="1"/>
          <p:nvPr/>
        </p:nvSpPr>
        <p:spPr>
          <a:xfrm>
            <a:off x="1774264" y="5143452"/>
            <a:ext cx="458780" cy="3847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/>
              <a:t>ALU</a:t>
            </a:r>
          </a:p>
          <a:p>
            <a:pPr algn="ctr"/>
            <a:r>
              <a:rPr lang="en-US" sz="900" dirty="0"/>
              <a:t>CNTL</a:t>
            </a:r>
          </a:p>
        </p:txBody>
      </p:sp>
      <p:cxnSp>
        <p:nvCxnSpPr>
          <p:cNvPr id="71" name="Straight Arrow Connector 70">
            <a:extLst>
              <a:ext uri="{FF2B5EF4-FFF2-40B4-BE49-F238E27FC236}">
                <a16:creationId xmlns:a16="http://schemas.microsoft.com/office/drawing/2014/main" id="{72D0DCE7-42C6-8F85-8B9C-A00EF9724EBB}"/>
              </a:ext>
            </a:extLst>
          </p:cNvPr>
          <p:cNvCxnSpPr/>
          <p:nvPr/>
        </p:nvCxnSpPr>
        <p:spPr>
          <a:xfrm>
            <a:off x="762440" y="4519030"/>
            <a:ext cx="177808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3" name="Straight Arrow Connector 72">
            <a:extLst>
              <a:ext uri="{FF2B5EF4-FFF2-40B4-BE49-F238E27FC236}">
                <a16:creationId xmlns:a16="http://schemas.microsoft.com/office/drawing/2014/main" id="{C458AD97-7803-3315-AF03-8F40DF1BD335}"/>
              </a:ext>
            </a:extLst>
          </p:cNvPr>
          <p:cNvCxnSpPr/>
          <p:nvPr/>
        </p:nvCxnSpPr>
        <p:spPr>
          <a:xfrm>
            <a:off x="2155145" y="5377092"/>
            <a:ext cx="177808" cy="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4" name="Straight Arrow Connector 73">
            <a:extLst>
              <a:ext uri="{FF2B5EF4-FFF2-40B4-BE49-F238E27FC236}">
                <a16:creationId xmlns:a16="http://schemas.microsoft.com/office/drawing/2014/main" id="{9F2F3C86-53F2-D75C-D209-C94C59ADC93E}"/>
              </a:ext>
            </a:extLst>
          </p:cNvPr>
          <p:cNvCxnSpPr>
            <a:cxnSpLocks/>
          </p:cNvCxnSpPr>
          <p:nvPr/>
        </p:nvCxnSpPr>
        <p:spPr>
          <a:xfrm>
            <a:off x="1622289" y="5254830"/>
            <a:ext cx="229874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1" name="Straight Connector 80">
            <a:extLst>
              <a:ext uri="{FF2B5EF4-FFF2-40B4-BE49-F238E27FC236}">
                <a16:creationId xmlns:a16="http://schemas.microsoft.com/office/drawing/2014/main" id="{25DE6B25-B7FD-82FD-51BE-1AB615A6B635}"/>
              </a:ext>
            </a:extLst>
          </p:cNvPr>
          <p:cNvCxnSpPr>
            <a:stCxn id="43" idx="3"/>
          </p:cNvCxnSpPr>
          <p:nvPr/>
        </p:nvCxnSpPr>
        <p:spPr>
          <a:xfrm flipV="1">
            <a:off x="2136279" y="2866694"/>
            <a:ext cx="149721" cy="64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3" name="Straight Connector 82">
            <a:extLst>
              <a:ext uri="{FF2B5EF4-FFF2-40B4-BE49-F238E27FC236}">
                <a16:creationId xmlns:a16="http://schemas.microsoft.com/office/drawing/2014/main" id="{857589EA-2600-0EE7-5D7E-FFA354A03D39}"/>
              </a:ext>
            </a:extLst>
          </p:cNvPr>
          <p:cNvCxnSpPr>
            <a:cxnSpLocks/>
          </p:cNvCxnSpPr>
          <p:nvPr/>
        </p:nvCxnSpPr>
        <p:spPr>
          <a:xfrm>
            <a:off x="762440" y="3685674"/>
            <a:ext cx="0" cy="2067724"/>
          </a:xfrm>
          <a:prstGeom prst="line">
            <a:avLst/>
          </a:prstGeom>
          <a:ln w="3810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5" name="Straight Connector 84">
            <a:extLst>
              <a:ext uri="{FF2B5EF4-FFF2-40B4-BE49-F238E27FC236}">
                <a16:creationId xmlns:a16="http://schemas.microsoft.com/office/drawing/2014/main" id="{95633958-DAF6-D732-2373-3901093A51FA}"/>
              </a:ext>
            </a:extLst>
          </p:cNvPr>
          <p:cNvCxnSpPr>
            <a:cxnSpLocks/>
          </p:cNvCxnSpPr>
          <p:nvPr/>
        </p:nvCxnSpPr>
        <p:spPr>
          <a:xfrm>
            <a:off x="762440" y="3677653"/>
            <a:ext cx="1523560" cy="8021"/>
          </a:xfrm>
          <a:prstGeom prst="line">
            <a:avLst/>
          </a:prstGeom>
          <a:ln w="3810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7" name="Straight Connector 86">
            <a:extLst>
              <a:ext uri="{FF2B5EF4-FFF2-40B4-BE49-F238E27FC236}">
                <a16:creationId xmlns:a16="http://schemas.microsoft.com/office/drawing/2014/main" id="{4B6F7810-982D-2B77-AC93-0E1947AF6544}"/>
              </a:ext>
            </a:extLst>
          </p:cNvPr>
          <p:cNvCxnSpPr>
            <a:cxnSpLocks/>
          </p:cNvCxnSpPr>
          <p:nvPr/>
        </p:nvCxnSpPr>
        <p:spPr>
          <a:xfrm>
            <a:off x="2286000" y="2445713"/>
            <a:ext cx="0" cy="1239961"/>
          </a:xfrm>
          <a:prstGeom prst="line">
            <a:avLst/>
          </a:prstGeom>
          <a:ln w="3810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9" name="Straight Arrow Connector 88">
            <a:extLst>
              <a:ext uri="{FF2B5EF4-FFF2-40B4-BE49-F238E27FC236}">
                <a16:creationId xmlns:a16="http://schemas.microsoft.com/office/drawing/2014/main" id="{F54A266D-F4C6-7070-9203-F459E46AE102}"/>
              </a:ext>
            </a:extLst>
          </p:cNvPr>
          <p:cNvCxnSpPr>
            <a:cxnSpLocks/>
          </p:cNvCxnSpPr>
          <p:nvPr/>
        </p:nvCxnSpPr>
        <p:spPr>
          <a:xfrm>
            <a:off x="1620962" y="4519030"/>
            <a:ext cx="475825" cy="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0" name="Rectangle 89">
            <a:extLst>
              <a:ext uri="{FF2B5EF4-FFF2-40B4-BE49-F238E27FC236}">
                <a16:creationId xmlns:a16="http://schemas.microsoft.com/office/drawing/2014/main" id="{E5E3C8FC-BB27-8EAD-AA8B-33B131880EBA}"/>
              </a:ext>
            </a:extLst>
          </p:cNvPr>
          <p:cNvSpPr/>
          <p:nvPr/>
        </p:nvSpPr>
        <p:spPr>
          <a:xfrm>
            <a:off x="3395182" y="2230495"/>
            <a:ext cx="865785" cy="124341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PC</a:t>
            </a:r>
          </a:p>
        </p:txBody>
      </p:sp>
      <p:sp>
        <p:nvSpPr>
          <p:cNvPr id="91" name="TextBox 90">
            <a:extLst>
              <a:ext uri="{FF2B5EF4-FFF2-40B4-BE49-F238E27FC236}">
                <a16:creationId xmlns:a16="http://schemas.microsoft.com/office/drawing/2014/main" id="{1333EE89-68AF-712F-BEF3-4270A403DD6C}"/>
              </a:ext>
            </a:extLst>
          </p:cNvPr>
          <p:cNvSpPr txBox="1"/>
          <p:nvPr/>
        </p:nvSpPr>
        <p:spPr>
          <a:xfrm>
            <a:off x="3487888" y="2199492"/>
            <a:ext cx="69923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/>
              <a:t>Registers</a:t>
            </a:r>
          </a:p>
        </p:txBody>
      </p:sp>
      <p:sp>
        <p:nvSpPr>
          <p:cNvPr id="93" name="TextBox 92">
            <a:extLst>
              <a:ext uri="{FF2B5EF4-FFF2-40B4-BE49-F238E27FC236}">
                <a16:creationId xmlns:a16="http://schemas.microsoft.com/office/drawing/2014/main" id="{91AE12B1-7545-1454-6C3C-AB92CE68BA32}"/>
              </a:ext>
            </a:extLst>
          </p:cNvPr>
          <p:cNvSpPr txBox="1"/>
          <p:nvPr/>
        </p:nvSpPr>
        <p:spPr>
          <a:xfrm>
            <a:off x="3337743" y="2425065"/>
            <a:ext cx="340158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900" dirty="0"/>
              <a:t>rs1</a:t>
            </a:r>
          </a:p>
        </p:txBody>
      </p:sp>
      <p:sp>
        <p:nvSpPr>
          <p:cNvPr id="94" name="TextBox 93">
            <a:extLst>
              <a:ext uri="{FF2B5EF4-FFF2-40B4-BE49-F238E27FC236}">
                <a16:creationId xmlns:a16="http://schemas.microsoft.com/office/drawing/2014/main" id="{3D30ED51-6ECC-1E79-E116-A0B4491B4CEE}"/>
              </a:ext>
            </a:extLst>
          </p:cNvPr>
          <p:cNvSpPr txBox="1"/>
          <p:nvPr/>
        </p:nvSpPr>
        <p:spPr>
          <a:xfrm>
            <a:off x="3330036" y="2638129"/>
            <a:ext cx="340158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900" dirty="0"/>
              <a:t>rs2</a:t>
            </a:r>
          </a:p>
        </p:txBody>
      </p:sp>
      <p:sp>
        <p:nvSpPr>
          <p:cNvPr id="95" name="TextBox 94">
            <a:extLst>
              <a:ext uri="{FF2B5EF4-FFF2-40B4-BE49-F238E27FC236}">
                <a16:creationId xmlns:a16="http://schemas.microsoft.com/office/drawing/2014/main" id="{0D272481-4C37-B8F1-EC3A-AFDE741A0241}"/>
              </a:ext>
            </a:extLst>
          </p:cNvPr>
          <p:cNvSpPr txBox="1"/>
          <p:nvPr/>
        </p:nvSpPr>
        <p:spPr>
          <a:xfrm>
            <a:off x="3344357" y="2856477"/>
            <a:ext cx="287259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900" dirty="0" err="1"/>
              <a:t>rd</a:t>
            </a:r>
            <a:endParaRPr lang="en-US" sz="900" dirty="0"/>
          </a:p>
        </p:txBody>
      </p:sp>
      <p:sp>
        <p:nvSpPr>
          <p:cNvPr id="96" name="TextBox 95">
            <a:extLst>
              <a:ext uri="{FF2B5EF4-FFF2-40B4-BE49-F238E27FC236}">
                <a16:creationId xmlns:a16="http://schemas.microsoft.com/office/drawing/2014/main" id="{7561CD7D-9C78-AF40-DA46-A961D099BBAC}"/>
              </a:ext>
            </a:extLst>
          </p:cNvPr>
          <p:cNvSpPr txBox="1"/>
          <p:nvPr/>
        </p:nvSpPr>
        <p:spPr>
          <a:xfrm>
            <a:off x="3333331" y="3078570"/>
            <a:ext cx="551754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900" dirty="0" err="1"/>
              <a:t>data_in</a:t>
            </a:r>
            <a:endParaRPr lang="en-US" sz="900" dirty="0"/>
          </a:p>
        </p:txBody>
      </p:sp>
      <p:sp>
        <p:nvSpPr>
          <p:cNvPr id="97" name="TextBox 96">
            <a:extLst>
              <a:ext uri="{FF2B5EF4-FFF2-40B4-BE49-F238E27FC236}">
                <a16:creationId xmlns:a16="http://schemas.microsoft.com/office/drawing/2014/main" id="{6B7A2420-3BF4-06F5-C94F-24FA12BE23C4}"/>
              </a:ext>
            </a:extLst>
          </p:cNvPr>
          <p:cNvSpPr txBox="1"/>
          <p:nvPr/>
        </p:nvSpPr>
        <p:spPr>
          <a:xfrm>
            <a:off x="3843596" y="2602555"/>
            <a:ext cx="474810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900" dirty="0"/>
              <a:t>dout1</a:t>
            </a:r>
          </a:p>
        </p:txBody>
      </p:sp>
      <p:sp>
        <p:nvSpPr>
          <p:cNvPr id="98" name="TextBox 97">
            <a:extLst>
              <a:ext uri="{FF2B5EF4-FFF2-40B4-BE49-F238E27FC236}">
                <a16:creationId xmlns:a16="http://schemas.microsoft.com/office/drawing/2014/main" id="{B53E35CA-0236-A05F-53D0-1E8A84D64527}"/>
              </a:ext>
            </a:extLst>
          </p:cNvPr>
          <p:cNvSpPr txBox="1"/>
          <p:nvPr/>
        </p:nvSpPr>
        <p:spPr>
          <a:xfrm>
            <a:off x="3836982" y="2865215"/>
            <a:ext cx="474810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900" dirty="0"/>
              <a:t>dout2</a:t>
            </a:r>
          </a:p>
        </p:txBody>
      </p:sp>
      <p:cxnSp>
        <p:nvCxnSpPr>
          <p:cNvPr id="99" name="Straight Arrow Connector 98">
            <a:extLst>
              <a:ext uri="{FF2B5EF4-FFF2-40B4-BE49-F238E27FC236}">
                <a16:creationId xmlns:a16="http://schemas.microsoft.com/office/drawing/2014/main" id="{54430F1D-2781-5846-8B40-4AA2EF16F7DF}"/>
              </a:ext>
            </a:extLst>
          </p:cNvPr>
          <p:cNvCxnSpPr>
            <a:cxnSpLocks/>
          </p:cNvCxnSpPr>
          <p:nvPr/>
        </p:nvCxnSpPr>
        <p:spPr>
          <a:xfrm flipV="1">
            <a:off x="4258959" y="2971893"/>
            <a:ext cx="1433720" cy="8738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0" name="Straight Arrow Connector 99">
            <a:extLst>
              <a:ext uri="{FF2B5EF4-FFF2-40B4-BE49-F238E27FC236}">
                <a16:creationId xmlns:a16="http://schemas.microsoft.com/office/drawing/2014/main" id="{2BF0F484-4DF4-2533-8B03-F090046F1463}"/>
              </a:ext>
            </a:extLst>
          </p:cNvPr>
          <p:cNvCxnSpPr>
            <a:cxnSpLocks/>
          </p:cNvCxnSpPr>
          <p:nvPr/>
        </p:nvCxnSpPr>
        <p:spPr>
          <a:xfrm flipV="1">
            <a:off x="2286000" y="2540481"/>
            <a:ext cx="1108177" cy="79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1" name="Straight Arrow Connector 100">
            <a:extLst>
              <a:ext uri="{FF2B5EF4-FFF2-40B4-BE49-F238E27FC236}">
                <a16:creationId xmlns:a16="http://schemas.microsoft.com/office/drawing/2014/main" id="{F773D457-1D45-45DC-597B-F39E1DA08775}"/>
              </a:ext>
            </a:extLst>
          </p:cNvPr>
          <p:cNvCxnSpPr>
            <a:cxnSpLocks/>
          </p:cNvCxnSpPr>
          <p:nvPr/>
        </p:nvCxnSpPr>
        <p:spPr>
          <a:xfrm>
            <a:off x="2286000" y="2753545"/>
            <a:ext cx="1101639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2" name="Straight Arrow Connector 101">
            <a:extLst>
              <a:ext uri="{FF2B5EF4-FFF2-40B4-BE49-F238E27FC236}">
                <a16:creationId xmlns:a16="http://schemas.microsoft.com/office/drawing/2014/main" id="{77B65014-ADFF-C974-2427-EBBA0A442924}"/>
              </a:ext>
            </a:extLst>
          </p:cNvPr>
          <p:cNvCxnSpPr>
            <a:cxnSpLocks/>
          </p:cNvCxnSpPr>
          <p:nvPr/>
        </p:nvCxnSpPr>
        <p:spPr>
          <a:xfrm>
            <a:off x="2286000" y="2971893"/>
            <a:ext cx="1102156" cy="2586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3" name="TextBox 102">
            <a:extLst>
              <a:ext uri="{FF2B5EF4-FFF2-40B4-BE49-F238E27FC236}">
                <a16:creationId xmlns:a16="http://schemas.microsoft.com/office/drawing/2014/main" id="{4A9A0FA7-729C-BA90-755B-B07A92FEFF53}"/>
              </a:ext>
            </a:extLst>
          </p:cNvPr>
          <p:cNvSpPr txBox="1"/>
          <p:nvPr/>
        </p:nvSpPr>
        <p:spPr>
          <a:xfrm>
            <a:off x="3337743" y="3251607"/>
            <a:ext cx="639919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900" dirty="0" err="1"/>
              <a:t>reg_write</a:t>
            </a:r>
            <a:endParaRPr lang="en-US" sz="900" dirty="0"/>
          </a:p>
        </p:txBody>
      </p:sp>
      <p:cxnSp>
        <p:nvCxnSpPr>
          <p:cNvPr id="104" name="Straight Arrow Connector 103">
            <a:extLst>
              <a:ext uri="{FF2B5EF4-FFF2-40B4-BE49-F238E27FC236}">
                <a16:creationId xmlns:a16="http://schemas.microsoft.com/office/drawing/2014/main" id="{A377C039-2182-654F-6A35-40B8C3B82901}"/>
              </a:ext>
            </a:extLst>
          </p:cNvPr>
          <p:cNvCxnSpPr>
            <a:cxnSpLocks/>
          </p:cNvCxnSpPr>
          <p:nvPr/>
        </p:nvCxnSpPr>
        <p:spPr>
          <a:xfrm>
            <a:off x="3072930" y="3193986"/>
            <a:ext cx="314709" cy="1072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5" name="Straight Arrow Connector 104">
            <a:extLst>
              <a:ext uri="{FF2B5EF4-FFF2-40B4-BE49-F238E27FC236}">
                <a16:creationId xmlns:a16="http://schemas.microsoft.com/office/drawing/2014/main" id="{96194351-1F6F-6ECD-551A-2B077972FE1F}"/>
              </a:ext>
            </a:extLst>
          </p:cNvPr>
          <p:cNvCxnSpPr/>
          <p:nvPr/>
        </p:nvCxnSpPr>
        <p:spPr>
          <a:xfrm>
            <a:off x="3216369" y="3387564"/>
            <a:ext cx="177808" cy="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1" name="Rectangle 110">
            <a:extLst>
              <a:ext uri="{FF2B5EF4-FFF2-40B4-BE49-F238E27FC236}">
                <a16:creationId xmlns:a16="http://schemas.microsoft.com/office/drawing/2014/main" id="{76640488-7F74-ACFA-C3D7-F537C70A09BF}"/>
              </a:ext>
            </a:extLst>
          </p:cNvPr>
          <p:cNvSpPr/>
          <p:nvPr/>
        </p:nvSpPr>
        <p:spPr>
          <a:xfrm>
            <a:off x="943500" y="5117831"/>
            <a:ext cx="678789" cy="26610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PC</a:t>
            </a:r>
          </a:p>
        </p:txBody>
      </p:sp>
      <p:sp>
        <p:nvSpPr>
          <p:cNvPr id="112" name="TextBox 111">
            <a:extLst>
              <a:ext uri="{FF2B5EF4-FFF2-40B4-BE49-F238E27FC236}">
                <a16:creationId xmlns:a16="http://schemas.microsoft.com/office/drawing/2014/main" id="{1EFE176C-F8AC-D0A4-16C8-9E5D45E76EEA}"/>
              </a:ext>
            </a:extLst>
          </p:cNvPr>
          <p:cNvSpPr txBox="1"/>
          <p:nvPr/>
        </p:nvSpPr>
        <p:spPr>
          <a:xfrm>
            <a:off x="1001819" y="5137718"/>
            <a:ext cx="543739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/>
              <a:t>funct3</a:t>
            </a:r>
          </a:p>
        </p:txBody>
      </p:sp>
      <p:cxnSp>
        <p:nvCxnSpPr>
          <p:cNvPr id="113" name="Straight Arrow Connector 112">
            <a:extLst>
              <a:ext uri="{FF2B5EF4-FFF2-40B4-BE49-F238E27FC236}">
                <a16:creationId xmlns:a16="http://schemas.microsoft.com/office/drawing/2014/main" id="{B6E242FA-A035-C849-18B8-46769A45A7CC}"/>
              </a:ext>
            </a:extLst>
          </p:cNvPr>
          <p:cNvCxnSpPr/>
          <p:nvPr/>
        </p:nvCxnSpPr>
        <p:spPr>
          <a:xfrm>
            <a:off x="765692" y="5256054"/>
            <a:ext cx="177808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4" name="Straight Arrow Connector 113">
            <a:extLst>
              <a:ext uri="{FF2B5EF4-FFF2-40B4-BE49-F238E27FC236}">
                <a16:creationId xmlns:a16="http://schemas.microsoft.com/office/drawing/2014/main" id="{F072AB9E-03D5-1BB6-662D-CF697E282081}"/>
              </a:ext>
            </a:extLst>
          </p:cNvPr>
          <p:cNvCxnSpPr>
            <a:cxnSpLocks/>
          </p:cNvCxnSpPr>
          <p:nvPr/>
        </p:nvCxnSpPr>
        <p:spPr>
          <a:xfrm>
            <a:off x="1620962" y="5624289"/>
            <a:ext cx="231201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5" name="Rectangle 114">
            <a:extLst>
              <a:ext uri="{FF2B5EF4-FFF2-40B4-BE49-F238E27FC236}">
                <a16:creationId xmlns:a16="http://schemas.microsoft.com/office/drawing/2014/main" id="{BCBBC265-9F36-86B1-82C4-3FDAB7F4F15B}"/>
              </a:ext>
            </a:extLst>
          </p:cNvPr>
          <p:cNvSpPr/>
          <p:nvPr/>
        </p:nvSpPr>
        <p:spPr>
          <a:xfrm>
            <a:off x="942173" y="5487290"/>
            <a:ext cx="678789" cy="26610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PC</a:t>
            </a:r>
          </a:p>
        </p:txBody>
      </p:sp>
      <p:sp>
        <p:nvSpPr>
          <p:cNvPr id="116" name="TextBox 115">
            <a:extLst>
              <a:ext uri="{FF2B5EF4-FFF2-40B4-BE49-F238E27FC236}">
                <a16:creationId xmlns:a16="http://schemas.microsoft.com/office/drawing/2014/main" id="{59FF6F2F-B91C-1D7F-98CB-28D8B2F4EF02}"/>
              </a:ext>
            </a:extLst>
          </p:cNvPr>
          <p:cNvSpPr txBox="1"/>
          <p:nvPr/>
        </p:nvSpPr>
        <p:spPr>
          <a:xfrm>
            <a:off x="1000492" y="5507177"/>
            <a:ext cx="543739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/>
              <a:t>funct7</a:t>
            </a:r>
          </a:p>
        </p:txBody>
      </p:sp>
      <p:cxnSp>
        <p:nvCxnSpPr>
          <p:cNvPr id="117" name="Straight Arrow Connector 116">
            <a:extLst>
              <a:ext uri="{FF2B5EF4-FFF2-40B4-BE49-F238E27FC236}">
                <a16:creationId xmlns:a16="http://schemas.microsoft.com/office/drawing/2014/main" id="{2126D306-46DD-18FB-80A1-6346D00C5885}"/>
              </a:ext>
            </a:extLst>
          </p:cNvPr>
          <p:cNvCxnSpPr/>
          <p:nvPr/>
        </p:nvCxnSpPr>
        <p:spPr>
          <a:xfrm>
            <a:off x="764365" y="5625513"/>
            <a:ext cx="177808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6" name="Straight Connector 125">
            <a:extLst>
              <a:ext uri="{FF2B5EF4-FFF2-40B4-BE49-F238E27FC236}">
                <a16:creationId xmlns:a16="http://schemas.microsoft.com/office/drawing/2014/main" id="{D7619A53-5593-55CA-7ECB-A72DC2C2AB4D}"/>
              </a:ext>
            </a:extLst>
          </p:cNvPr>
          <p:cNvCxnSpPr/>
          <p:nvPr/>
        </p:nvCxnSpPr>
        <p:spPr>
          <a:xfrm flipH="1">
            <a:off x="1803638" y="4454260"/>
            <a:ext cx="77899" cy="12954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7" name="TextBox 126">
            <a:extLst>
              <a:ext uri="{FF2B5EF4-FFF2-40B4-BE49-F238E27FC236}">
                <a16:creationId xmlns:a16="http://schemas.microsoft.com/office/drawing/2014/main" id="{E8F9A210-9B95-3371-FB33-95617722EA31}"/>
              </a:ext>
            </a:extLst>
          </p:cNvPr>
          <p:cNvSpPr txBox="1"/>
          <p:nvPr/>
        </p:nvSpPr>
        <p:spPr>
          <a:xfrm>
            <a:off x="1688197" y="4330630"/>
            <a:ext cx="245580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900" dirty="0"/>
              <a:t>7</a:t>
            </a:r>
          </a:p>
        </p:txBody>
      </p:sp>
      <p:sp>
        <p:nvSpPr>
          <p:cNvPr id="129" name="Rectangle 128">
            <a:extLst>
              <a:ext uri="{FF2B5EF4-FFF2-40B4-BE49-F238E27FC236}">
                <a16:creationId xmlns:a16="http://schemas.microsoft.com/office/drawing/2014/main" id="{A79F83E5-4EE5-7034-134B-A22F1EA7ED48}"/>
              </a:ext>
            </a:extLst>
          </p:cNvPr>
          <p:cNvSpPr/>
          <p:nvPr/>
        </p:nvSpPr>
        <p:spPr>
          <a:xfrm>
            <a:off x="3806753" y="3923507"/>
            <a:ext cx="865785" cy="460641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PC</a:t>
            </a:r>
          </a:p>
        </p:txBody>
      </p:sp>
      <p:sp>
        <p:nvSpPr>
          <p:cNvPr id="130" name="TextBox 129">
            <a:extLst>
              <a:ext uri="{FF2B5EF4-FFF2-40B4-BE49-F238E27FC236}">
                <a16:creationId xmlns:a16="http://schemas.microsoft.com/office/drawing/2014/main" id="{231A3BDE-0FB4-6B4D-C6C0-53B6E6178991}"/>
              </a:ext>
            </a:extLst>
          </p:cNvPr>
          <p:cNvSpPr txBox="1"/>
          <p:nvPr/>
        </p:nvSpPr>
        <p:spPr>
          <a:xfrm>
            <a:off x="3755993" y="3892504"/>
            <a:ext cx="98616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/>
              <a:t>Sign Extension</a:t>
            </a:r>
          </a:p>
          <a:p>
            <a:pPr algn="ctr"/>
            <a:endParaRPr lang="en-US" sz="1000" dirty="0"/>
          </a:p>
        </p:txBody>
      </p:sp>
      <p:sp>
        <p:nvSpPr>
          <p:cNvPr id="136" name="TextBox 135">
            <a:extLst>
              <a:ext uri="{FF2B5EF4-FFF2-40B4-BE49-F238E27FC236}">
                <a16:creationId xmlns:a16="http://schemas.microsoft.com/office/drawing/2014/main" id="{18F3F7A3-DBC8-6819-227D-49A14F7C2B32}"/>
              </a:ext>
            </a:extLst>
          </p:cNvPr>
          <p:cNvSpPr txBox="1"/>
          <p:nvPr/>
        </p:nvSpPr>
        <p:spPr>
          <a:xfrm>
            <a:off x="4311792" y="4099798"/>
            <a:ext cx="407484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900" dirty="0" err="1"/>
              <a:t>imm</a:t>
            </a:r>
            <a:endParaRPr lang="en-US" sz="900" dirty="0"/>
          </a:p>
        </p:txBody>
      </p:sp>
      <p:cxnSp>
        <p:nvCxnSpPr>
          <p:cNvPr id="139" name="Straight Arrow Connector 138">
            <a:extLst>
              <a:ext uri="{FF2B5EF4-FFF2-40B4-BE49-F238E27FC236}">
                <a16:creationId xmlns:a16="http://schemas.microsoft.com/office/drawing/2014/main" id="{8E5AF114-E674-2C84-7A79-4F931C99BC05}"/>
              </a:ext>
            </a:extLst>
          </p:cNvPr>
          <p:cNvCxnSpPr>
            <a:cxnSpLocks/>
          </p:cNvCxnSpPr>
          <p:nvPr/>
        </p:nvCxnSpPr>
        <p:spPr>
          <a:xfrm>
            <a:off x="2639349" y="4253940"/>
            <a:ext cx="1167404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5" name="Rectangle 144">
            <a:extLst>
              <a:ext uri="{FF2B5EF4-FFF2-40B4-BE49-F238E27FC236}">
                <a16:creationId xmlns:a16="http://schemas.microsoft.com/office/drawing/2014/main" id="{D48BF948-61BF-AC37-8597-388094170D18}"/>
              </a:ext>
            </a:extLst>
          </p:cNvPr>
          <p:cNvSpPr/>
          <p:nvPr/>
        </p:nvSpPr>
        <p:spPr>
          <a:xfrm>
            <a:off x="8073953" y="3976514"/>
            <a:ext cx="865785" cy="105659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PC</a:t>
            </a:r>
          </a:p>
        </p:txBody>
      </p:sp>
      <p:sp>
        <p:nvSpPr>
          <p:cNvPr id="146" name="TextBox 145">
            <a:extLst>
              <a:ext uri="{FF2B5EF4-FFF2-40B4-BE49-F238E27FC236}">
                <a16:creationId xmlns:a16="http://schemas.microsoft.com/office/drawing/2014/main" id="{69719632-7E59-F7B2-AEF4-E4C30AA0AEF2}"/>
              </a:ext>
            </a:extLst>
          </p:cNvPr>
          <p:cNvSpPr txBox="1"/>
          <p:nvPr/>
        </p:nvSpPr>
        <p:spPr>
          <a:xfrm>
            <a:off x="8252423" y="3945511"/>
            <a:ext cx="5277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/>
              <a:t>Offset</a:t>
            </a:r>
          </a:p>
          <a:p>
            <a:pPr algn="ctr"/>
            <a:endParaRPr lang="en-US" sz="1000" dirty="0"/>
          </a:p>
        </p:txBody>
      </p:sp>
      <p:sp>
        <p:nvSpPr>
          <p:cNvPr id="148" name="TextBox 147">
            <a:extLst>
              <a:ext uri="{FF2B5EF4-FFF2-40B4-BE49-F238E27FC236}">
                <a16:creationId xmlns:a16="http://schemas.microsoft.com/office/drawing/2014/main" id="{6432B689-7D1C-F807-6B45-D8272427DA3A}"/>
              </a:ext>
            </a:extLst>
          </p:cNvPr>
          <p:cNvSpPr txBox="1"/>
          <p:nvPr/>
        </p:nvSpPr>
        <p:spPr>
          <a:xfrm>
            <a:off x="8023507" y="4194029"/>
            <a:ext cx="413896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900" dirty="0"/>
              <a:t>NPC</a:t>
            </a:r>
          </a:p>
        </p:txBody>
      </p:sp>
      <p:sp>
        <p:nvSpPr>
          <p:cNvPr id="149" name="TextBox 148">
            <a:extLst>
              <a:ext uri="{FF2B5EF4-FFF2-40B4-BE49-F238E27FC236}">
                <a16:creationId xmlns:a16="http://schemas.microsoft.com/office/drawing/2014/main" id="{831B5896-D57B-4667-02CD-6AAF11DEE5E2}"/>
              </a:ext>
            </a:extLst>
          </p:cNvPr>
          <p:cNvSpPr txBox="1"/>
          <p:nvPr/>
        </p:nvSpPr>
        <p:spPr>
          <a:xfrm>
            <a:off x="8037782" y="4384148"/>
            <a:ext cx="407484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900" dirty="0" err="1"/>
              <a:t>imm</a:t>
            </a:r>
            <a:endParaRPr lang="en-US" sz="900" dirty="0"/>
          </a:p>
        </p:txBody>
      </p:sp>
      <p:sp>
        <p:nvSpPr>
          <p:cNvPr id="151" name="TextBox 150">
            <a:extLst>
              <a:ext uri="{FF2B5EF4-FFF2-40B4-BE49-F238E27FC236}">
                <a16:creationId xmlns:a16="http://schemas.microsoft.com/office/drawing/2014/main" id="{BC6DDD09-EA41-1470-2429-DBE27164913F}"/>
              </a:ext>
            </a:extLst>
          </p:cNvPr>
          <p:cNvSpPr txBox="1"/>
          <p:nvPr/>
        </p:nvSpPr>
        <p:spPr>
          <a:xfrm>
            <a:off x="8224994" y="4611234"/>
            <a:ext cx="713658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900" dirty="0"/>
              <a:t>Branch PC</a:t>
            </a:r>
          </a:p>
        </p:txBody>
      </p:sp>
      <p:cxnSp>
        <p:nvCxnSpPr>
          <p:cNvPr id="152" name="Straight Arrow Connector 151">
            <a:extLst>
              <a:ext uri="{FF2B5EF4-FFF2-40B4-BE49-F238E27FC236}">
                <a16:creationId xmlns:a16="http://schemas.microsoft.com/office/drawing/2014/main" id="{0B969FF2-6DAD-23DC-28B8-ACF737E02DB2}"/>
              </a:ext>
            </a:extLst>
          </p:cNvPr>
          <p:cNvCxnSpPr>
            <a:cxnSpLocks/>
          </p:cNvCxnSpPr>
          <p:nvPr/>
        </p:nvCxnSpPr>
        <p:spPr>
          <a:xfrm>
            <a:off x="8937730" y="4726650"/>
            <a:ext cx="374301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3" name="Straight Arrow Connector 152">
            <a:extLst>
              <a:ext uri="{FF2B5EF4-FFF2-40B4-BE49-F238E27FC236}">
                <a16:creationId xmlns:a16="http://schemas.microsoft.com/office/drawing/2014/main" id="{F030B5C6-68FA-2DA5-919A-5B353DA9C1A8}"/>
              </a:ext>
            </a:extLst>
          </p:cNvPr>
          <p:cNvCxnSpPr/>
          <p:nvPr/>
        </p:nvCxnSpPr>
        <p:spPr>
          <a:xfrm>
            <a:off x="7896145" y="4306947"/>
            <a:ext cx="177808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4" name="Straight Arrow Connector 153">
            <a:extLst>
              <a:ext uri="{FF2B5EF4-FFF2-40B4-BE49-F238E27FC236}">
                <a16:creationId xmlns:a16="http://schemas.microsoft.com/office/drawing/2014/main" id="{9779A5A3-D9AC-4884-E09E-088355A5273D}"/>
              </a:ext>
            </a:extLst>
          </p:cNvPr>
          <p:cNvCxnSpPr/>
          <p:nvPr/>
        </p:nvCxnSpPr>
        <p:spPr>
          <a:xfrm>
            <a:off x="7896145" y="4507267"/>
            <a:ext cx="177808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5" name="TextBox 154">
            <a:extLst>
              <a:ext uri="{FF2B5EF4-FFF2-40B4-BE49-F238E27FC236}">
                <a16:creationId xmlns:a16="http://schemas.microsoft.com/office/drawing/2014/main" id="{75FA3F6B-D94A-A494-28FD-7D4F921979A2}"/>
              </a:ext>
            </a:extLst>
          </p:cNvPr>
          <p:cNvSpPr txBox="1"/>
          <p:nvPr/>
        </p:nvSpPr>
        <p:spPr>
          <a:xfrm>
            <a:off x="8311407" y="4765177"/>
            <a:ext cx="620684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900" dirty="0"/>
              <a:t>Jump PC</a:t>
            </a:r>
          </a:p>
        </p:txBody>
      </p:sp>
      <p:cxnSp>
        <p:nvCxnSpPr>
          <p:cNvPr id="156" name="Straight Arrow Connector 155">
            <a:extLst>
              <a:ext uri="{FF2B5EF4-FFF2-40B4-BE49-F238E27FC236}">
                <a16:creationId xmlns:a16="http://schemas.microsoft.com/office/drawing/2014/main" id="{4E8E377D-848A-C4CD-E531-28E5114DF352}"/>
              </a:ext>
            </a:extLst>
          </p:cNvPr>
          <p:cNvCxnSpPr>
            <a:cxnSpLocks/>
          </p:cNvCxnSpPr>
          <p:nvPr/>
        </p:nvCxnSpPr>
        <p:spPr>
          <a:xfrm>
            <a:off x="8937730" y="4895500"/>
            <a:ext cx="379410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8" name="Straight Connector 157">
            <a:extLst>
              <a:ext uri="{FF2B5EF4-FFF2-40B4-BE49-F238E27FC236}">
                <a16:creationId xmlns:a16="http://schemas.microsoft.com/office/drawing/2014/main" id="{1691EF3B-B49C-E8C7-89F0-04E2CEA7B43B}"/>
              </a:ext>
            </a:extLst>
          </p:cNvPr>
          <p:cNvCxnSpPr>
            <a:cxnSpLocks/>
          </p:cNvCxnSpPr>
          <p:nvPr/>
        </p:nvCxnSpPr>
        <p:spPr>
          <a:xfrm>
            <a:off x="2639349" y="3251607"/>
            <a:ext cx="0" cy="101475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0" name="TextBox 159">
            <a:extLst>
              <a:ext uri="{FF2B5EF4-FFF2-40B4-BE49-F238E27FC236}">
                <a16:creationId xmlns:a16="http://schemas.microsoft.com/office/drawing/2014/main" id="{3BF5B236-4D8B-849D-0CDF-2CB1B5EE7284}"/>
              </a:ext>
            </a:extLst>
          </p:cNvPr>
          <p:cNvSpPr txBox="1"/>
          <p:nvPr/>
        </p:nvSpPr>
        <p:spPr>
          <a:xfrm>
            <a:off x="7559719" y="4194029"/>
            <a:ext cx="413896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900" dirty="0"/>
              <a:t>NPC</a:t>
            </a:r>
          </a:p>
        </p:txBody>
      </p:sp>
      <p:sp>
        <p:nvSpPr>
          <p:cNvPr id="161" name="TextBox 160">
            <a:extLst>
              <a:ext uri="{FF2B5EF4-FFF2-40B4-BE49-F238E27FC236}">
                <a16:creationId xmlns:a16="http://schemas.microsoft.com/office/drawing/2014/main" id="{0E9784F2-B3AB-C0FA-FDFE-48C83AB9B12E}"/>
              </a:ext>
            </a:extLst>
          </p:cNvPr>
          <p:cNvSpPr txBox="1"/>
          <p:nvPr/>
        </p:nvSpPr>
        <p:spPr>
          <a:xfrm>
            <a:off x="7553125" y="4380402"/>
            <a:ext cx="407484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900" dirty="0" err="1"/>
              <a:t>imm</a:t>
            </a:r>
            <a:endParaRPr lang="en-US" sz="900" dirty="0"/>
          </a:p>
        </p:txBody>
      </p:sp>
      <p:grpSp>
        <p:nvGrpSpPr>
          <p:cNvPr id="162" name="Group 161">
            <a:extLst>
              <a:ext uri="{FF2B5EF4-FFF2-40B4-BE49-F238E27FC236}">
                <a16:creationId xmlns:a16="http://schemas.microsoft.com/office/drawing/2014/main" id="{5752E8FD-FCF1-9D02-67ED-6A11A8F587F0}"/>
              </a:ext>
            </a:extLst>
          </p:cNvPr>
          <p:cNvGrpSpPr/>
          <p:nvPr/>
        </p:nvGrpSpPr>
        <p:grpSpPr>
          <a:xfrm>
            <a:off x="6110717" y="2579087"/>
            <a:ext cx="292770" cy="637674"/>
            <a:chOff x="1074820" y="1507958"/>
            <a:chExt cx="292770" cy="637674"/>
          </a:xfrm>
        </p:grpSpPr>
        <p:cxnSp>
          <p:nvCxnSpPr>
            <p:cNvPr id="163" name="Straight Connector 162">
              <a:extLst>
                <a:ext uri="{FF2B5EF4-FFF2-40B4-BE49-F238E27FC236}">
                  <a16:creationId xmlns:a16="http://schemas.microsoft.com/office/drawing/2014/main" id="{AE6683E5-928D-AB96-A3C8-DEC33C618891}"/>
                </a:ext>
              </a:extLst>
            </p:cNvPr>
            <p:cNvCxnSpPr>
              <a:cxnSpLocks/>
            </p:cNvCxnSpPr>
            <p:nvPr/>
          </p:nvCxnSpPr>
          <p:spPr>
            <a:xfrm>
              <a:off x="1074821" y="1507958"/>
              <a:ext cx="0" cy="212558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4" name="Straight Connector 163">
              <a:extLst>
                <a:ext uri="{FF2B5EF4-FFF2-40B4-BE49-F238E27FC236}">
                  <a16:creationId xmlns:a16="http://schemas.microsoft.com/office/drawing/2014/main" id="{CE4609D8-A94B-A3DB-2632-7D450EB3848B}"/>
                </a:ext>
              </a:extLst>
            </p:cNvPr>
            <p:cNvCxnSpPr>
              <a:cxnSpLocks/>
            </p:cNvCxnSpPr>
            <p:nvPr/>
          </p:nvCxnSpPr>
          <p:spPr>
            <a:xfrm>
              <a:off x="1367590" y="1720516"/>
              <a:ext cx="0" cy="212558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5" name="Straight Connector 164">
              <a:extLst>
                <a:ext uri="{FF2B5EF4-FFF2-40B4-BE49-F238E27FC236}">
                  <a16:creationId xmlns:a16="http://schemas.microsoft.com/office/drawing/2014/main" id="{07AFA4A0-2F6D-9E76-0439-2A01EEA85067}"/>
                </a:ext>
              </a:extLst>
            </p:cNvPr>
            <p:cNvCxnSpPr>
              <a:cxnSpLocks/>
            </p:cNvCxnSpPr>
            <p:nvPr/>
          </p:nvCxnSpPr>
          <p:spPr>
            <a:xfrm>
              <a:off x="1074821" y="1933074"/>
              <a:ext cx="0" cy="212558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6" name="Straight Connector 165">
              <a:extLst>
                <a:ext uri="{FF2B5EF4-FFF2-40B4-BE49-F238E27FC236}">
                  <a16:creationId xmlns:a16="http://schemas.microsoft.com/office/drawing/2014/main" id="{8A4FC6B1-A44C-6281-D85D-C5C51598C586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074821" y="1936227"/>
              <a:ext cx="292769" cy="209405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7" name="Straight Connector 166">
              <a:extLst>
                <a:ext uri="{FF2B5EF4-FFF2-40B4-BE49-F238E27FC236}">
                  <a16:creationId xmlns:a16="http://schemas.microsoft.com/office/drawing/2014/main" id="{142B163E-9323-7661-DF34-CB6D47757480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1074821" y="1507958"/>
              <a:ext cx="292769" cy="215711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8" name="Straight Connector 167">
              <a:extLst>
                <a:ext uri="{FF2B5EF4-FFF2-40B4-BE49-F238E27FC236}">
                  <a16:creationId xmlns:a16="http://schemas.microsoft.com/office/drawing/2014/main" id="{25C970A2-F2EE-D728-1CB9-78DB718BD99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074821" y="1829948"/>
              <a:ext cx="140545" cy="103126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9" name="Straight Connector 168">
              <a:extLst>
                <a:ext uri="{FF2B5EF4-FFF2-40B4-BE49-F238E27FC236}">
                  <a16:creationId xmlns:a16="http://schemas.microsoft.com/office/drawing/2014/main" id="{527F439A-417F-3E0B-45D2-E46978701714}"/>
                </a:ext>
              </a:extLst>
            </p:cNvPr>
            <p:cNvCxnSpPr>
              <a:cxnSpLocks/>
            </p:cNvCxnSpPr>
            <p:nvPr/>
          </p:nvCxnSpPr>
          <p:spPr>
            <a:xfrm>
              <a:off x="1074820" y="1716505"/>
              <a:ext cx="140545" cy="107137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70" name="Straight Arrow Connector 169">
            <a:extLst>
              <a:ext uri="{FF2B5EF4-FFF2-40B4-BE49-F238E27FC236}">
                <a16:creationId xmlns:a16="http://schemas.microsoft.com/office/drawing/2014/main" id="{214633A4-1B5E-0733-F51C-E4102BBAD162}"/>
              </a:ext>
            </a:extLst>
          </p:cNvPr>
          <p:cNvCxnSpPr/>
          <p:nvPr/>
        </p:nvCxnSpPr>
        <p:spPr>
          <a:xfrm>
            <a:off x="5932909" y="3110482"/>
            <a:ext cx="177808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2" name="Straight Arrow Connector 171">
            <a:extLst>
              <a:ext uri="{FF2B5EF4-FFF2-40B4-BE49-F238E27FC236}">
                <a16:creationId xmlns:a16="http://schemas.microsoft.com/office/drawing/2014/main" id="{12A3FC5E-0887-17BA-3438-BBB91A074EC2}"/>
              </a:ext>
            </a:extLst>
          </p:cNvPr>
          <p:cNvCxnSpPr>
            <a:cxnSpLocks/>
          </p:cNvCxnSpPr>
          <p:nvPr/>
        </p:nvCxnSpPr>
        <p:spPr>
          <a:xfrm flipV="1">
            <a:off x="4258959" y="2685366"/>
            <a:ext cx="1851758" cy="16678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75" name="Group 174">
            <a:extLst>
              <a:ext uri="{FF2B5EF4-FFF2-40B4-BE49-F238E27FC236}">
                <a16:creationId xmlns:a16="http://schemas.microsoft.com/office/drawing/2014/main" id="{CF1E05C7-0258-A1DB-5D4E-EA66C6CAA296}"/>
              </a:ext>
            </a:extLst>
          </p:cNvPr>
          <p:cNvGrpSpPr/>
          <p:nvPr/>
        </p:nvGrpSpPr>
        <p:grpSpPr>
          <a:xfrm>
            <a:off x="8385327" y="3269097"/>
            <a:ext cx="292770" cy="637674"/>
            <a:chOff x="1074820" y="1507958"/>
            <a:chExt cx="292770" cy="637674"/>
          </a:xfrm>
        </p:grpSpPr>
        <p:cxnSp>
          <p:nvCxnSpPr>
            <p:cNvPr id="176" name="Straight Connector 175">
              <a:extLst>
                <a:ext uri="{FF2B5EF4-FFF2-40B4-BE49-F238E27FC236}">
                  <a16:creationId xmlns:a16="http://schemas.microsoft.com/office/drawing/2014/main" id="{9B1C3327-A611-2BA8-B007-9186CF3A0E42}"/>
                </a:ext>
              </a:extLst>
            </p:cNvPr>
            <p:cNvCxnSpPr>
              <a:cxnSpLocks/>
            </p:cNvCxnSpPr>
            <p:nvPr/>
          </p:nvCxnSpPr>
          <p:spPr>
            <a:xfrm>
              <a:off x="1074821" y="1507958"/>
              <a:ext cx="0" cy="212558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7" name="Straight Connector 176">
              <a:extLst>
                <a:ext uri="{FF2B5EF4-FFF2-40B4-BE49-F238E27FC236}">
                  <a16:creationId xmlns:a16="http://schemas.microsoft.com/office/drawing/2014/main" id="{3874B16B-1236-9BD1-3E90-062756FAD0B0}"/>
                </a:ext>
              </a:extLst>
            </p:cNvPr>
            <p:cNvCxnSpPr>
              <a:cxnSpLocks/>
            </p:cNvCxnSpPr>
            <p:nvPr/>
          </p:nvCxnSpPr>
          <p:spPr>
            <a:xfrm>
              <a:off x="1367590" y="1720516"/>
              <a:ext cx="0" cy="212558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8" name="Straight Connector 177">
              <a:extLst>
                <a:ext uri="{FF2B5EF4-FFF2-40B4-BE49-F238E27FC236}">
                  <a16:creationId xmlns:a16="http://schemas.microsoft.com/office/drawing/2014/main" id="{C545D7D5-18F9-460B-16FB-45A5E5B3036A}"/>
                </a:ext>
              </a:extLst>
            </p:cNvPr>
            <p:cNvCxnSpPr>
              <a:cxnSpLocks/>
            </p:cNvCxnSpPr>
            <p:nvPr/>
          </p:nvCxnSpPr>
          <p:spPr>
            <a:xfrm>
              <a:off x="1074821" y="1933074"/>
              <a:ext cx="0" cy="212558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9" name="Straight Connector 178">
              <a:extLst>
                <a:ext uri="{FF2B5EF4-FFF2-40B4-BE49-F238E27FC236}">
                  <a16:creationId xmlns:a16="http://schemas.microsoft.com/office/drawing/2014/main" id="{18D96393-1B92-25C8-CCC7-A10F33059DC8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074821" y="1936227"/>
              <a:ext cx="292769" cy="209405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0" name="Straight Connector 179">
              <a:extLst>
                <a:ext uri="{FF2B5EF4-FFF2-40B4-BE49-F238E27FC236}">
                  <a16:creationId xmlns:a16="http://schemas.microsoft.com/office/drawing/2014/main" id="{753456A5-2F22-6878-6368-381F766CB36D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1074821" y="1507958"/>
              <a:ext cx="292769" cy="215711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1" name="Straight Connector 180">
              <a:extLst>
                <a:ext uri="{FF2B5EF4-FFF2-40B4-BE49-F238E27FC236}">
                  <a16:creationId xmlns:a16="http://schemas.microsoft.com/office/drawing/2014/main" id="{0460A47E-6551-87B8-D148-22BB0E7B222D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074821" y="1829948"/>
              <a:ext cx="140545" cy="103126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2" name="Straight Connector 181">
              <a:extLst>
                <a:ext uri="{FF2B5EF4-FFF2-40B4-BE49-F238E27FC236}">
                  <a16:creationId xmlns:a16="http://schemas.microsoft.com/office/drawing/2014/main" id="{5A016AB0-C9E3-96DB-019B-5F43AB8DD8B9}"/>
                </a:ext>
              </a:extLst>
            </p:cNvPr>
            <p:cNvCxnSpPr>
              <a:cxnSpLocks/>
            </p:cNvCxnSpPr>
            <p:nvPr/>
          </p:nvCxnSpPr>
          <p:spPr>
            <a:xfrm>
              <a:off x="1074820" y="1716505"/>
              <a:ext cx="140545" cy="107137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83" name="Straight Arrow Connector 182">
            <a:extLst>
              <a:ext uri="{FF2B5EF4-FFF2-40B4-BE49-F238E27FC236}">
                <a16:creationId xmlns:a16="http://schemas.microsoft.com/office/drawing/2014/main" id="{FD895F0D-4BF5-DC7B-F7F3-413542C80AFB}"/>
              </a:ext>
            </a:extLst>
          </p:cNvPr>
          <p:cNvCxnSpPr>
            <a:cxnSpLocks/>
          </p:cNvCxnSpPr>
          <p:nvPr/>
        </p:nvCxnSpPr>
        <p:spPr>
          <a:xfrm>
            <a:off x="8211392" y="3800492"/>
            <a:ext cx="17393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5" name="Straight Arrow Connector 184">
            <a:extLst>
              <a:ext uri="{FF2B5EF4-FFF2-40B4-BE49-F238E27FC236}">
                <a16:creationId xmlns:a16="http://schemas.microsoft.com/office/drawing/2014/main" id="{8A322888-ED2A-D52F-5D81-55A9F50D831D}"/>
              </a:ext>
            </a:extLst>
          </p:cNvPr>
          <p:cNvCxnSpPr/>
          <p:nvPr/>
        </p:nvCxnSpPr>
        <p:spPr>
          <a:xfrm>
            <a:off x="8207519" y="3375376"/>
            <a:ext cx="177808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214" name="Group 213">
            <a:extLst>
              <a:ext uri="{FF2B5EF4-FFF2-40B4-BE49-F238E27FC236}">
                <a16:creationId xmlns:a16="http://schemas.microsoft.com/office/drawing/2014/main" id="{64A453BE-6D86-FC77-F0DF-48F06E318EFA}"/>
              </a:ext>
            </a:extLst>
          </p:cNvPr>
          <p:cNvGrpSpPr/>
          <p:nvPr/>
        </p:nvGrpSpPr>
        <p:grpSpPr>
          <a:xfrm>
            <a:off x="5687559" y="2837199"/>
            <a:ext cx="234557" cy="529824"/>
            <a:chOff x="6175096" y="3854324"/>
            <a:chExt cx="144932" cy="375881"/>
          </a:xfrm>
        </p:grpSpPr>
        <p:cxnSp>
          <p:nvCxnSpPr>
            <p:cNvPr id="191" name="Straight Connector 190">
              <a:extLst>
                <a:ext uri="{FF2B5EF4-FFF2-40B4-BE49-F238E27FC236}">
                  <a16:creationId xmlns:a16="http://schemas.microsoft.com/office/drawing/2014/main" id="{674FCEC5-7FFF-CD2B-A09D-CBC92E12F25F}"/>
                </a:ext>
              </a:extLst>
            </p:cNvPr>
            <p:cNvCxnSpPr>
              <a:cxnSpLocks/>
            </p:cNvCxnSpPr>
            <p:nvPr/>
          </p:nvCxnSpPr>
          <p:spPr>
            <a:xfrm>
              <a:off x="6180266" y="3861114"/>
              <a:ext cx="0" cy="369091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2" name="Straight Connector 191">
              <a:extLst>
                <a:ext uri="{FF2B5EF4-FFF2-40B4-BE49-F238E27FC236}">
                  <a16:creationId xmlns:a16="http://schemas.microsoft.com/office/drawing/2014/main" id="{F5B7B22C-663B-5298-D166-FAF560E4BB75}"/>
                </a:ext>
              </a:extLst>
            </p:cNvPr>
            <p:cNvCxnSpPr>
              <a:cxnSpLocks/>
            </p:cNvCxnSpPr>
            <p:nvPr/>
          </p:nvCxnSpPr>
          <p:spPr>
            <a:xfrm>
              <a:off x="6320028" y="3936909"/>
              <a:ext cx="0" cy="212558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4" name="Straight Connector 193">
              <a:extLst>
                <a:ext uri="{FF2B5EF4-FFF2-40B4-BE49-F238E27FC236}">
                  <a16:creationId xmlns:a16="http://schemas.microsoft.com/office/drawing/2014/main" id="{6BADDFCE-8A0A-44E6-3F10-0D51A57F6C25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6175096" y="4152620"/>
              <a:ext cx="144932" cy="77585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5" name="Straight Connector 194">
              <a:extLst>
                <a:ext uri="{FF2B5EF4-FFF2-40B4-BE49-F238E27FC236}">
                  <a16:creationId xmlns:a16="http://schemas.microsoft.com/office/drawing/2014/main" id="{948E2AC4-F542-64B0-39E2-25FBBBED0C91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6175096" y="3854324"/>
              <a:ext cx="144932" cy="85738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216" name="Straight Arrow Connector 215">
            <a:extLst>
              <a:ext uri="{FF2B5EF4-FFF2-40B4-BE49-F238E27FC236}">
                <a16:creationId xmlns:a16="http://schemas.microsoft.com/office/drawing/2014/main" id="{973E0397-2938-3E11-F4FA-2B7B6C3675A8}"/>
              </a:ext>
            </a:extLst>
          </p:cNvPr>
          <p:cNvCxnSpPr>
            <a:cxnSpLocks/>
          </p:cNvCxnSpPr>
          <p:nvPr/>
        </p:nvCxnSpPr>
        <p:spPr>
          <a:xfrm flipV="1">
            <a:off x="4850346" y="3244816"/>
            <a:ext cx="842333" cy="6791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9" name="Straight Connector 218">
            <a:extLst>
              <a:ext uri="{FF2B5EF4-FFF2-40B4-BE49-F238E27FC236}">
                <a16:creationId xmlns:a16="http://schemas.microsoft.com/office/drawing/2014/main" id="{D782F3A7-BB22-97E7-61AB-4A4C01CDB198}"/>
              </a:ext>
            </a:extLst>
          </p:cNvPr>
          <p:cNvCxnSpPr/>
          <p:nvPr/>
        </p:nvCxnSpPr>
        <p:spPr>
          <a:xfrm>
            <a:off x="4855248" y="3251607"/>
            <a:ext cx="0" cy="97859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3" name="Straight Connector 222">
            <a:extLst>
              <a:ext uri="{FF2B5EF4-FFF2-40B4-BE49-F238E27FC236}">
                <a16:creationId xmlns:a16="http://schemas.microsoft.com/office/drawing/2014/main" id="{320A29EB-ABD9-7A97-166B-5F32289CDE2A}"/>
              </a:ext>
            </a:extLst>
          </p:cNvPr>
          <p:cNvCxnSpPr/>
          <p:nvPr/>
        </p:nvCxnSpPr>
        <p:spPr>
          <a:xfrm flipH="1">
            <a:off x="4672538" y="4227176"/>
            <a:ext cx="18271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7" name="Straight Arrow Connector 226">
            <a:extLst>
              <a:ext uri="{FF2B5EF4-FFF2-40B4-BE49-F238E27FC236}">
                <a16:creationId xmlns:a16="http://schemas.microsoft.com/office/drawing/2014/main" id="{8F48198F-3BEE-7A5F-E755-825029E62CA9}"/>
              </a:ext>
            </a:extLst>
          </p:cNvPr>
          <p:cNvCxnSpPr/>
          <p:nvPr/>
        </p:nvCxnSpPr>
        <p:spPr>
          <a:xfrm flipV="1">
            <a:off x="5804838" y="3309402"/>
            <a:ext cx="0" cy="173037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9" name="Straight Arrow Connector 228">
            <a:extLst>
              <a:ext uri="{FF2B5EF4-FFF2-40B4-BE49-F238E27FC236}">
                <a16:creationId xmlns:a16="http://schemas.microsoft.com/office/drawing/2014/main" id="{6848B782-ACF8-E9A2-8354-F25270D6A5C1}"/>
              </a:ext>
            </a:extLst>
          </p:cNvPr>
          <p:cNvCxnSpPr/>
          <p:nvPr/>
        </p:nvCxnSpPr>
        <p:spPr>
          <a:xfrm flipV="1">
            <a:off x="6267546" y="3096047"/>
            <a:ext cx="0" cy="332953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30" name="Rectangle 229">
            <a:extLst>
              <a:ext uri="{FF2B5EF4-FFF2-40B4-BE49-F238E27FC236}">
                <a16:creationId xmlns:a16="http://schemas.microsoft.com/office/drawing/2014/main" id="{3AF2B9FF-2C7F-338A-78BA-57A97CD3837D}"/>
              </a:ext>
            </a:extLst>
          </p:cNvPr>
          <p:cNvSpPr/>
          <p:nvPr/>
        </p:nvSpPr>
        <p:spPr>
          <a:xfrm>
            <a:off x="8132652" y="1613063"/>
            <a:ext cx="865785" cy="82181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PC</a:t>
            </a:r>
          </a:p>
        </p:txBody>
      </p:sp>
      <p:sp>
        <p:nvSpPr>
          <p:cNvPr id="231" name="TextBox 230">
            <a:extLst>
              <a:ext uri="{FF2B5EF4-FFF2-40B4-BE49-F238E27FC236}">
                <a16:creationId xmlns:a16="http://schemas.microsoft.com/office/drawing/2014/main" id="{79148410-A97A-F2FF-1C77-6873D577E23E}"/>
              </a:ext>
            </a:extLst>
          </p:cNvPr>
          <p:cNvSpPr txBox="1"/>
          <p:nvPr/>
        </p:nvSpPr>
        <p:spPr>
          <a:xfrm>
            <a:off x="8114167" y="1590798"/>
            <a:ext cx="92685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/>
              <a:t>Data Memory</a:t>
            </a:r>
          </a:p>
        </p:txBody>
      </p:sp>
      <p:sp>
        <p:nvSpPr>
          <p:cNvPr id="235" name="TextBox 234">
            <a:extLst>
              <a:ext uri="{FF2B5EF4-FFF2-40B4-BE49-F238E27FC236}">
                <a16:creationId xmlns:a16="http://schemas.microsoft.com/office/drawing/2014/main" id="{25E57BF1-21EE-8E4A-10F6-78E31B205327}"/>
              </a:ext>
            </a:extLst>
          </p:cNvPr>
          <p:cNvSpPr txBox="1"/>
          <p:nvPr/>
        </p:nvSpPr>
        <p:spPr>
          <a:xfrm>
            <a:off x="8073953" y="1812106"/>
            <a:ext cx="551754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900" dirty="0" err="1"/>
              <a:t>data_in</a:t>
            </a:r>
            <a:endParaRPr lang="en-US" sz="900" dirty="0"/>
          </a:p>
        </p:txBody>
      </p:sp>
      <p:sp>
        <p:nvSpPr>
          <p:cNvPr id="236" name="TextBox 235">
            <a:extLst>
              <a:ext uri="{FF2B5EF4-FFF2-40B4-BE49-F238E27FC236}">
                <a16:creationId xmlns:a16="http://schemas.microsoft.com/office/drawing/2014/main" id="{94F78C3D-D478-DE43-4F03-E7114516D4BA}"/>
              </a:ext>
            </a:extLst>
          </p:cNvPr>
          <p:cNvSpPr txBox="1"/>
          <p:nvPr/>
        </p:nvSpPr>
        <p:spPr>
          <a:xfrm>
            <a:off x="8659919" y="1793810"/>
            <a:ext cx="413896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900" dirty="0" err="1"/>
              <a:t>dout</a:t>
            </a:r>
            <a:endParaRPr lang="en-US" sz="900" dirty="0"/>
          </a:p>
        </p:txBody>
      </p:sp>
      <p:cxnSp>
        <p:nvCxnSpPr>
          <p:cNvPr id="238" name="Straight Arrow Connector 237">
            <a:extLst>
              <a:ext uri="{FF2B5EF4-FFF2-40B4-BE49-F238E27FC236}">
                <a16:creationId xmlns:a16="http://schemas.microsoft.com/office/drawing/2014/main" id="{973B1BAA-D410-B540-5205-2CE3EA9D646F}"/>
              </a:ext>
            </a:extLst>
          </p:cNvPr>
          <p:cNvCxnSpPr>
            <a:cxnSpLocks/>
          </p:cNvCxnSpPr>
          <p:nvPr/>
        </p:nvCxnSpPr>
        <p:spPr>
          <a:xfrm>
            <a:off x="4886953" y="1941884"/>
            <a:ext cx="3239733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39" name="TextBox 238">
            <a:extLst>
              <a:ext uri="{FF2B5EF4-FFF2-40B4-BE49-F238E27FC236}">
                <a16:creationId xmlns:a16="http://schemas.microsoft.com/office/drawing/2014/main" id="{9B269FA4-5D6A-5E60-3C24-F06556105623}"/>
              </a:ext>
            </a:extLst>
          </p:cNvPr>
          <p:cNvSpPr txBox="1"/>
          <p:nvPr/>
        </p:nvSpPr>
        <p:spPr>
          <a:xfrm>
            <a:off x="8081009" y="2060991"/>
            <a:ext cx="591829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900" dirty="0"/>
              <a:t>Address</a:t>
            </a:r>
          </a:p>
        </p:txBody>
      </p:sp>
      <p:cxnSp>
        <p:nvCxnSpPr>
          <p:cNvPr id="240" name="Straight Arrow Connector 239">
            <a:extLst>
              <a:ext uri="{FF2B5EF4-FFF2-40B4-BE49-F238E27FC236}">
                <a16:creationId xmlns:a16="http://schemas.microsoft.com/office/drawing/2014/main" id="{32C8C4D0-BC6B-C139-3FF5-F9792E04E4A1}"/>
              </a:ext>
            </a:extLst>
          </p:cNvPr>
          <p:cNvCxnSpPr>
            <a:cxnSpLocks/>
          </p:cNvCxnSpPr>
          <p:nvPr/>
        </p:nvCxnSpPr>
        <p:spPr>
          <a:xfrm>
            <a:off x="6651741" y="2171619"/>
            <a:ext cx="147494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3" name="Straight Arrow Connector 242">
            <a:extLst>
              <a:ext uri="{FF2B5EF4-FFF2-40B4-BE49-F238E27FC236}">
                <a16:creationId xmlns:a16="http://schemas.microsoft.com/office/drawing/2014/main" id="{91165BCE-D4C3-69AB-C161-0AAA710C6CB4}"/>
              </a:ext>
            </a:extLst>
          </p:cNvPr>
          <p:cNvCxnSpPr/>
          <p:nvPr/>
        </p:nvCxnSpPr>
        <p:spPr>
          <a:xfrm flipV="1">
            <a:off x="8373291" y="2434882"/>
            <a:ext cx="0" cy="167673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5" name="Straight Arrow Connector 244">
            <a:extLst>
              <a:ext uri="{FF2B5EF4-FFF2-40B4-BE49-F238E27FC236}">
                <a16:creationId xmlns:a16="http://schemas.microsoft.com/office/drawing/2014/main" id="{44285445-3673-F463-34B1-B7F351676027}"/>
              </a:ext>
            </a:extLst>
          </p:cNvPr>
          <p:cNvCxnSpPr/>
          <p:nvPr/>
        </p:nvCxnSpPr>
        <p:spPr>
          <a:xfrm flipV="1">
            <a:off x="8716191" y="2434882"/>
            <a:ext cx="0" cy="167673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247" name="Group 246">
            <a:extLst>
              <a:ext uri="{FF2B5EF4-FFF2-40B4-BE49-F238E27FC236}">
                <a16:creationId xmlns:a16="http://schemas.microsoft.com/office/drawing/2014/main" id="{C53FABC7-DD90-8352-C66A-7DFA23EE2633}"/>
              </a:ext>
            </a:extLst>
          </p:cNvPr>
          <p:cNvGrpSpPr/>
          <p:nvPr/>
        </p:nvGrpSpPr>
        <p:grpSpPr>
          <a:xfrm>
            <a:off x="9307301" y="4163398"/>
            <a:ext cx="234557" cy="870633"/>
            <a:chOff x="6175096" y="3854324"/>
            <a:chExt cx="144932" cy="375881"/>
          </a:xfrm>
        </p:grpSpPr>
        <p:cxnSp>
          <p:nvCxnSpPr>
            <p:cNvPr id="248" name="Straight Connector 247">
              <a:extLst>
                <a:ext uri="{FF2B5EF4-FFF2-40B4-BE49-F238E27FC236}">
                  <a16:creationId xmlns:a16="http://schemas.microsoft.com/office/drawing/2014/main" id="{D64F4C90-ABA8-4DDC-5808-F9A278B4E6FD}"/>
                </a:ext>
              </a:extLst>
            </p:cNvPr>
            <p:cNvCxnSpPr>
              <a:cxnSpLocks/>
            </p:cNvCxnSpPr>
            <p:nvPr/>
          </p:nvCxnSpPr>
          <p:spPr>
            <a:xfrm>
              <a:off x="6180266" y="3861114"/>
              <a:ext cx="0" cy="369091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9" name="Straight Connector 248">
              <a:extLst>
                <a:ext uri="{FF2B5EF4-FFF2-40B4-BE49-F238E27FC236}">
                  <a16:creationId xmlns:a16="http://schemas.microsoft.com/office/drawing/2014/main" id="{6FC64163-8C45-5848-AF36-721E2025DF54}"/>
                </a:ext>
              </a:extLst>
            </p:cNvPr>
            <p:cNvCxnSpPr>
              <a:cxnSpLocks/>
            </p:cNvCxnSpPr>
            <p:nvPr/>
          </p:nvCxnSpPr>
          <p:spPr>
            <a:xfrm>
              <a:off x="6320028" y="3936909"/>
              <a:ext cx="0" cy="212558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0" name="Straight Connector 249">
              <a:extLst>
                <a:ext uri="{FF2B5EF4-FFF2-40B4-BE49-F238E27FC236}">
                  <a16:creationId xmlns:a16="http://schemas.microsoft.com/office/drawing/2014/main" id="{3B09081B-A704-2107-897F-12A59ADE3922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6175096" y="4152620"/>
              <a:ext cx="144932" cy="77585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1" name="Straight Connector 250">
              <a:extLst>
                <a:ext uri="{FF2B5EF4-FFF2-40B4-BE49-F238E27FC236}">
                  <a16:creationId xmlns:a16="http://schemas.microsoft.com/office/drawing/2014/main" id="{465FB0D5-90F0-B240-13F3-D73E3B74C106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6175096" y="3854324"/>
              <a:ext cx="144932" cy="85738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257" name="Straight Connector 256">
            <a:extLst>
              <a:ext uri="{FF2B5EF4-FFF2-40B4-BE49-F238E27FC236}">
                <a16:creationId xmlns:a16="http://schemas.microsoft.com/office/drawing/2014/main" id="{3C457D5C-9212-E0FE-91EE-284C0BA5FE52}"/>
              </a:ext>
            </a:extLst>
          </p:cNvPr>
          <p:cNvCxnSpPr/>
          <p:nvPr/>
        </p:nvCxnSpPr>
        <p:spPr>
          <a:xfrm flipH="1">
            <a:off x="2286000" y="3251607"/>
            <a:ext cx="353349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8" name="TextBox 257">
            <a:extLst>
              <a:ext uri="{FF2B5EF4-FFF2-40B4-BE49-F238E27FC236}">
                <a16:creationId xmlns:a16="http://schemas.microsoft.com/office/drawing/2014/main" id="{921958C4-4752-F09F-ADEA-BCC0D47C8983}"/>
              </a:ext>
            </a:extLst>
          </p:cNvPr>
          <p:cNvSpPr txBox="1"/>
          <p:nvPr/>
        </p:nvSpPr>
        <p:spPr>
          <a:xfrm>
            <a:off x="3749453" y="4138524"/>
            <a:ext cx="407484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900" dirty="0" err="1"/>
              <a:t>instr</a:t>
            </a:r>
            <a:endParaRPr lang="en-US" sz="900" dirty="0"/>
          </a:p>
        </p:txBody>
      </p:sp>
      <p:sp>
        <p:nvSpPr>
          <p:cNvPr id="259" name="TextBox 258">
            <a:extLst>
              <a:ext uri="{FF2B5EF4-FFF2-40B4-BE49-F238E27FC236}">
                <a16:creationId xmlns:a16="http://schemas.microsoft.com/office/drawing/2014/main" id="{3AE7D782-2F59-C6D9-A9D7-B38E1A913155}"/>
              </a:ext>
            </a:extLst>
          </p:cNvPr>
          <p:cNvSpPr txBox="1"/>
          <p:nvPr/>
        </p:nvSpPr>
        <p:spPr>
          <a:xfrm>
            <a:off x="8230139" y="2245179"/>
            <a:ext cx="287259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900" dirty="0" err="1"/>
              <a:t>rd</a:t>
            </a:r>
            <a:endParaRPr lang="en-US" sz="900" dirty="0"/>
          </a:p>
        </p:txBody>
      </p:sp>
      <p:sp>
        <p:nvSpPr>
          <p:cNvPr id="260" name="TextBox 259">
            <a:extLst>
              <a:ext uri="{FF2B5EF4-FFF2-40B4-BE49-F238E27FC236}">
                <a16:creationId xmlns:a16="http://schemas.microsoft.com/office/drawing/2014/main" id="{378ECE18-76A6-8223-40C0-E1A4CF744BE9}"/>
              </a:ext>
            </a:extLst>
          </p:cNvPr>
          <p:cNvSpPr txBox="1"/>
          <p:nvPr/>
        </p:nvSpPr>
        <p:spPr>
          <a:xfrm>
            <a:off x="8565545" y="2241709"/>
            <a:ext cx="306495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900" dirty="0" err="1"/>
              <a:t>wr</a:t>
            </a:r>
            <a:endParaRPr lang="en-US" sz="900" dirty="0"/>
          </a:p>
        </p:txBody>
      </p:sp>
      <p:sp>
        <p:nvSpPr>
          <p:cNvPr id="264" name="TextBox 263">
            <a:extLst>
              <a:ext uri="{FF2B5EF4-FFF2-40B4-BE49-F238E27FC236}">
                <a16:creationId xmlns:a16="http://schemas.microsoft.com/office/drawing/2014/main" id="{18102C07-F7E1-1AF1-477B-00B68F177F07}"/>
              </a:ext>
            </a:extLst>
          </p:cNvPr>
          <p:cNvSpPr txBox="1"/>
          <p:nvPr/>
        </p:nvSpPr>
        <p:spPr>
          <a:xfrm>
            <a:off x="7795398" y="3262227"/>
            <a:ext cx="474810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900" dirty="0"/>
              <a:t>dout1</a:t>
            </a:r>
          </a:p>
        </p:txBody>
      </p:sp>
      <p:sp>
        <p:nvSpPr>
          <p:cNvPr id="265" name="TextBox 264">
            <a:extLst>
              <a:ext uri="{FF2B5EF4-FFF2-40B4-BE49-F238E27FC236}">
                <a16:creationId xmlns:a16="http://schemas.microsoft.com/office/drawing/2014/main" id="{00A05C49-A5A2-CC74-BAEB-00CF47323BC9}"/>
              </a:ext>
            </a:extLst>
          </p:cNvPr>
          <p:cNvSpPr txBox="1"/>
          <p:nvPr/>
        </p:nvSpPr>
        <p:spPr>
          <a:xfrm>
            <a:off x="7776328" y="3693360"/>
            <a:ext cx="474810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900" dirty="0"/>
              <a:t>dout2</a:t>
            </a:r>
          </a:p>
        </p:txBody>
      </p:sp>
      <p:sp>
        <p:nvSpPr>
          <p:cNvPr id="266" name="TextBox 265">
            <a:extLst>
              <a:ext uri="{FF2B5EF4-FFF2-40B4-BE49-F238E27FC236}">
                <a16:creationId xmlns:a16="http://schemas.microsoft.com/office/drawing/2014/main" id="{B178740B-BE6B-31B0-B4FD-0ED1D3EABF36}"/>
              </a:ext>
            </a:extLst>
          </p:cNvPr>
          <p:cNvSpPr txBox="1"/>
          <p:nvPr/>
        </p:nvSpPr>
        <p:spPr>
          <a:xfrm>
            <a:off x="8430583" y="3473909"/>
            <a:ext cx="330540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900" dirty="0"/>
              <a:t>“-”</a:t>
            </a:r>
          </a:p>
        </p:txBody>
      </p:sp>
      <p:cxnSp>
        <p:nvCxnSpPr>
          <p:cNvPr id="269" name="Straight Arrow Connector 268">
            <a:extLst>
              <a:ext uri="{FF2B5EF4-FFF2-40B4-BE49-F238E27FC236}">
                <a16:creationId xmlns:a16="http://schemas.microsoft.com/office/drawing/2014/main" id="{87860765-22E8-2DBF-0155-43937E1810EB}"/>
              </a:ext>
            </a:extLst>
          </p:cNvPr>
          <p:cNvCxnSpPr>
            <a:cxnSpLocks/>
          </p:cNvCxnSpPr>
          <p:nvPr/>
        </p:nvCxnSpPr>
        <p:spPr>
          <a:xfrm flipV="1">
            <a:off x="9204837" y="4520967"/>
            <a:ext cx="100338" cy="2498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70" name="TextBox 269">
            <a:extLst>
              <a:ext uri="{FF2B5EF4-FFF2-40B4-BE49-F238E27FC236}">
                <a16:creationId xmlns:a16="http://schemas.microsoft.com/office/drawing/2014/main" id="{E335D321-53C8-872A-430E-7732E67F0A79}"/>
              </a:ext>
            </a:extLst>
          </p:cNvPr>
          <p:cNvSpPr txBox="1"/>
          <p:nvPr/>
        </p:nvSpPr>
        <p:spPr>
          <a:xfrm>
            <a:off x="8882744" y="4402632"/>
            <a:ext cx="413896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900" dirty="0"/>
              <a:t>NPC</a:t>
            </a:r>
          </a:p>
        </p:txBody>
      </p:sp>
      <p:cxnSp>
        <p:nvCxnSpPr>
          <p:cNvPr id="275" name="Straight Arrow Connector 274">
            <a:extLst>
              <a:ext uri="{FF2B5EF4-FFF2-40B4-BE49-F238E27FC236}">
                <a16:creationId xmlns:a16="http://schemas.microsoft.com/office/drawing/2014/main" id="{FF5E826E-C5DA-266A-3DEA-9D97594449EE}"/>
              </a:ext>
            </a:extLst>
          </p:cNvPr>
          <p:cNvCxnSpPr/>
          <p:nvPr/>
        </p:nvCxnSpPr>
        <p:spPr>
          <a:xfrm>
            <a:off x="9506818" y="4099798"/>
            <a:ext cx="0" cy="230832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6" name="Straight Arrow Connector 275">
            <a:extLst>
              <a:ext uri="{FF2B5EF4-FFF2-40B4-BE49-F238E27FC236}">
                <a16:creationId xmlns:a16="http://schemas.microsoft.com/office/drawing/2014/main" id="{370ACF3C-5A72-31AC-3830-8B43C336935F}"/>
              </a:ext>
            </a:extLst>
          </p:cNvPr>
          <p:cNvCxnSpPr>
            <a:cxnSpLocks/>
          </p:cNvCxnSpPr>
          <p:nvPr/>
        </p:nvCxnSpPr>
        <p:spPr>
          <a:xfrm>
            <a:off x="9389588" y="3591169"/>
            <a:ext cx="0" cy="650213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0" name="Straight Connector 279">
            <a:extLst>
              <a:ext uri="{FF2B5EF4-FFF2-40B4-BE49-F238E27FC236}">
                <a16:creationId xmlns:a16="http://schemas.microsoft.com/office/drawing/2014/main" id="{BF12A351-142A-23D7-36BD-9308B9D720AA}"/>
              </a:ext>
            </a:extLst>
          </p:cNvPr>
          <p:cNvCxnSpPr>
            <a:cxnSpLocks/>
          </p:cNvCxnSpPr>
          <p:nvPr/>
        </p:nvCxnSpPr>
        <p:spPr>
          <a:xfrm>
            <a:off x="8690708" y="3591169"/>
            <a:ext cx="695569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6" name="Straight Connector 285">
            <a:extLst>
              <a:ext uri="{FF2B5EF4-FFF2-40B4-BE49-F238E27FC236}">
                <a16:creationId xmlns:a16="http://schemas.microsoft.com/office/drawing/2014/main" id="{B760AF97-E733-241D-903A-11456E3E2363}"/>
              </a:ext>
            </a:extLst>
          </p:cNvPr>
          <p:cNvCxnSpPr/>
          <p:nvPr/>
        </p:nvCxnSpPr>
        <p:spPr>
          <a:xfrm flipH="1">
            <a:off x="211807" y="6023113"/>
            <a:ext cx="9458967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8" name="Straight Connector 287">
            <a:extLst>
              <a:ext uri="{FF2B5EF4-FFF2-40B4-BE49-F238E27FC236}">
                <a16:creationId xmlns:a16="http://schemas.microsoft.com/office/drawing/2014/main" id="{FBC20363-C806-EF5C-EF5B-FA8F14D0B2F9}"/>
              </a:ext>
            </a:extLst>
          </p:cNvPr>
          <p:cNvCxnSpPr/>
          <p:nvPr/>
        </p:nvCxnSpPr>
        <p:spPr>
          <a:xfrm flipV="1">
            <a:off x="211807" y="2717971"/>
            <a:ext cx="0" cy="329520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0" name="Straight Connector 289">
            <a:extLst>
              <a:ext uri="{FF2B5EF4-FFF2-40B4-BE49-F238E27FC236}">
                <a16:creationId xmlns:a16="http://schemas.microsoft.com/office/drawing/2014/main" id="{1876BEE7-FDFC-0D31-7B67-CAA4ECA61CC2}"/>
              </a:ext>
            </a:extLst>
          </p:cNvPr>
          <p:cNvCxnSpPr>
            <a:cxnSpLocks/>
          </p:cNvCxnSpPr>
          <p:nvPr/>
        </p:nvCxnSpPr>
        <p:spPr>
          <a:xfrm>
            <a:off x="9542834" y="4611234"/>
            <a:ext cx="136187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2" name="Straight Connector 291">
            <a:extLst>
              <a:ext uri="{FF2B5EF4-FFF2-40B4-BE49-F238E27FC236}">
                <a16:creationId xmlns:a16="http://schemas.microsoft.com/office/drawing/2014/main" id="{F1B7D252-CFD6-2A20-A0B7-01CB66AF15B1}"/>
              </a:ext>
            </a:extLst>
          </p:cNvPr>
          <p:cNvCxnSpPr>
            <a:cxnSpLocks/>
          </p:cNvCxnSpPr>
          <p:nvPr/>
        </p:nvCxnSpPr>
        <p:spPr>
          <a:xfrm>
            <a:off x="9679021" y="4611234"/>
            <a:ext cx="0" cy="1410187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7" name="Straight Connector 296">
            <a:extLst>
              <a:ext uri="{FF2B5EF4-FFF2-40B4-BE49-F238E27FC236}">
                <a16:creationId xmlns:a16="http://schemas.microsoft.com/office/drawing/2014/main" id="{A0F94C90-2CFA-6FB0-6CDA-6336E014070E}"/>
              </a:ext>
            </a:extLst>
          </p:cNvPr>
          <p:cNvCxnSpPr/>
          <p:nvPr/>
        </p:nvCxnSpPr>
        <p:spPr>
          <a:xfrm flipV="1">
            <a:off x="4886953" y="1919827"/>
            <a:ext cx="0" cy="1052066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9" name="Straight Connector 298">
            <a:extLst>
              <a:ext uri="{FF2B5EF4-FFF2-40B4-BE49-F238E27FC236}">
                <a16:creationId xmlns:a16="http://schemas.microsoft.com/office/drawing/2014/main" id="{767B8A25-A48B-7850-EE9E-21374996DACF}"/>
              </a:ext>
            </a:extLst>
          </p:cNvPr>
          <p:cNvCxnSpPr>
            <a:cxnSpLocks/>
          </p:cNvCxnSpPr>
          <p:nvPr/>
        </p:nvCxnSpPr>
        <p:spPr>
          <a:xfrm>
            <a:off x="6392320" y="2899983"/>
            <a:ext cx="259421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3" name="Straight Connector 302">
            <a:extLst>
              <a:ext uri="{FF2B5EF4-FFF2-40B4-BE49-F238E27FC236}">
                <a16:creationId xmlns:a16="http://schemas.microsoft.com/office/drawing/2014/main" id="{CFAE5DC6-8CF9-2673-71C9-AFA4E7997F1B}"/>
              </a:ext>
            </a:extLst>
          </p:cNvPr>
          <p:cNvCxnSpPr>
            <a:cxnSpLocks/>
          </p:cNvCxnSpPr>
          <p:nvPr/>
        </p:nvCxnSpPr>
        <p:spPr>
          <a:xfrm flipV="1">
            <a:off x="6651741" y="2162573"/>
            <a:ext cx="0" cy="80932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4" name="Straight Arrow Connector 303">
            <a:extLst>
              <a:ext uri="{FF2B5EF4-FFF2-40B4-BE49-F238E27FC236}">
                <a16:creationId xmlns:a16="http://schemas.microsoft.com/office/drawing/2014/main" id="{2EC15423-B005-0183-7A9F-B576E62BCAAB}"/>
              </a:ext>
            </a:extLst>
          </p:cNvPr>
          <p:cNvCxnSpPr>
            <a:cxnSpLocks/>
          </p:cNvCxnSpPr>
          <p:nvPr/>
        </p:nvCxnSpPr>
        <p:spPr>
          <a:xfrm>
            <a:off x="6651741" y="2971893"/>
            <a:ext cx="4069314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306" name="Group 305">
            <a:extLst>
              <a:ext uri="{FF2B5EF4-FFF2-40B4-BE49-F238E27FC236}">
                <a16:creationId xmlns:a16="http://schemas.microsoft.com/office/drawing/2014/main" id="{3014E321-5714-0DA0-BD84-AEA9AAE788C3}"/>
              </a:ext>
            </a:extLst>
          </p:cNvPr>
          <p:cNvGrpSpPr/>
          <p:nvPr/>
        </p:nvGrpSpPr>
        <p:grpSpPr>
          <a:xfrm>
            <a:off x="10716325" y="2398070"/>
            <a:ext cx="234557" cy="870633"/>
            <a:chOff x="6175096" y="3854324"/>
            <a:chExt cx="144932" cy="375881"/>
          </a:xfrm>
        </p:grpSpPr>
        <p:cxnSp>
          <p:nvCxnSpPr>
            <p:cNvPr id="307" name="Straight Connector 306">
              <a:extLst>
                <a:ext uri="{FF2B5EF4-FFF2-40B4-BE49-F238E27FC236}">
                  <a16:creationId xmlns:a16="http://schemas.microsoft.com/office/drawing/2014/main" id="{CC6483C4-28AE-F10B-774F-31BBB4098B87}"/>
                </a:ext>
              </a:extLst>
            </p:cNvPr>
            <p:cNvCxnSpPr>
              <a:cxnSpLocks/>
            </p:cNvCxnSpPr>
            <p:nvPr/>
          </p:nvCxnSpPr>
          <p:spPr>
            <a:xfrm>
              <a:off x="6180266" y="3861114"/>
              <a:ext cx="0" cy="369091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8" name="Straight Connector 307">
              <a:extLst>
                <a:ext uri="{FF2B5EF4-FFF2-40B4-BE49-F238E27FC236}">
                  <a16:creationId xmlns:a16="http://schemas.microsoft.com/office/drawing/2014/main" id="{C51292B0-B5C4-AACF-9093-36C8D152D461}"/>
                </a:ext>
              </a:extLst>
            </p:cNvPr>
            <p:cNvCxnSpPr>
              <a:cxnSpLocks/>
            </p:cNvCxnSpPr>
            <p:nvPr/>
          </p:nvCxnSpPr>
          <p:spPr>
            <a:xfrm>
              <a:off x="6320028" y="3936909"/>
              <a:ext cx="0" cy="212558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9" name="Straight Connector 308">
              <a:extLst>
                <a:ext uri="{FF2B5EF4-FFF2-40B4-BE49-F238E27FC236}">
                  <a16:creationId xmlns:a16="http://schemas.microsoft.com/office/drawing/2014/main" id="{E6CB2562-95CA-9D1A-979B-D7EFA56D8436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6175096" y="4152620"/>
              <a:ext cx="144932" cy="77585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0" name="Straight Connector 309">
              <a:extLst>
                <a:ext uri="{FF2B5EF4-FFF2-40B4-BE49-F238E27FC236}">
                  <a16:creationId xmlns:a16="http://schemas.microsoft.com/office/drawing/2014/main" id="{F88B1EEE-37B0-409C-F5C6-42593C03E532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6175096" y="3854324"/>
              <a:ext cx="144932" cy="85738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311" name="Straight Arrow Connector 310">
            <a:extLst>
              <a:ext uri="{FF2B5EF4-FFF2-40B4-BE49-F238E27FC236}">
                <a16:creationId xmlns:a16="http://schemas.microsoft.com/office/drawing/2014/main" id="{07D9C989-9107-8E5B-7046-08BC10C20273}"/>
              </a:ext>
            </a:extLst>
          </p:cNvPr>
          <p:cNvCxnSpPr>
            <a:cxnSpLocks/>
          </p:cNvCxnSpPr>
          <p:nvPr/>
        </p:nvCxnSpPr>
        <p:spPr>
          <a:xfrm>
            <a:off x="9195002" y="2744225"/>
            <a:ext cx="1519197" cy="11414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3" name="Straight Arrow Connector 312">
            <a:extLst>
              <a:ext uri="{FF2B5EF4-FFF2-40B4-BE49-F238E27FC236}">
                <a16:creationId xmlns:a16="http://schemas.microsoft.com/office/drawing/2014/main" id="{12A8EFA3-E029-7A54-9279-672AB9B9FD22}"/>
              </a:ext>
            </a:extLst>
          </p:cNvPr>
          <p:cNvCxnSpPr>
            <a:cxnSpLocks/>
          </p:cNvCxnSpPr>
          <p:nvPr/>
        </p:nvCxnSpPr>
        <p:spPr>
          <a:xfrm flipV="1">
            <a:off x="10624314" y="2556298"/>
            <a:ext cx="100338" cy="2498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14" name="TextBox 313">
            <a:extLst>
              <a:ext uri="{FF2B5EF4-FFF2-40B4-BE49-F238E27FC236}">
                <a16:creationId xmlns:a16="http://schemas.microsoft.com/office/drawing/2014/main" id="{94EC9EEB-C174-2FF6-451C-065B8E648DDA}"/>
              </a:ext>
            </a:extLst>
          </p:cNvPr>
          <p:cNvSpPr txBox="1"/>
          <p:nvPr/>
        </p:nvSpPr>
        <p:spPr>
          <a:xfrm>
            <a:off x="9917222" y="2437937"/>
            <a:ext cx="777777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900" dirty="0"/>
              <a:t>”10000000”</a:t>
            </a:r>
          </a:p>
        </p:txBody>
      </p:sp>
      <p:cxnSp>
        <p:nvCxnSpPr>
          <p:cNvPr id="315" name="Straight Arrow Connector 314">
            <a:extLst>
              <a:ext uri="{FF2B5EF4-FFF2-40B4-BE49-F238E27FC236}">
                <a16:creationId xmlns:a16="http://schemas.microsoft.com/office/drawing/2014/main" id="{CC2E6CF6-7F9B-DF2E-8401-A11C6FFE7D1D}"/>
              </a:ext>
            </a:extLst>
          </p:cNvPr>
          <p:cNvCxnSpPr>
            <a:cxnSpLocks/>
          </p:cNvCxnSpPr>
          <p:nvPr/>
        </p:nvCxnSpPr>
        <p:spPr>
          <a:xfrm flipV="1">
            <a:off x="10852467" y="3154000"/>
            <a:ext cx="0" cy="195214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6" name="Straight Connector 315">
            <a:extLst>
              <a:ext uri="{FF2B5EF4-FFF2-40B4-BE49-F238E27FC236}">
                <a16:creationId xmlns:a16="http://schemas.microsoft.com/office/drawing/2014/main" id="{C669DA14-8A4A-8AE5-A36A-3E399FDEE2B1}"/>
              </a:ext>
            </a:extLst>
          </p:cNvPr>
          <p:cNvCxnSpPr>
            <a:cxnSpLocks/>
          </p:cNvCxnSpPr>
          <p:nvPr/>
        </p:nvCxnSpPr>
        <p:spPr>
          <a:xfrm>
            <a:off x="10951858" y="2845906"/>
            <a:ext cx="136187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2" name="Straight Connector 321">
            <a:extLst>
              <a:ext uri="{FF2B5EF4-FFF2-40B4-BE49-F238E27FC236}">
                <a16:creationId xmlns:a16="http://schemas.microsoft.com/office/drawing/2014/main" id="{F580A49F-8130-DF36-2C61-65CEF9F171E8}"/>
              </a:ext>
            </a:extLst>
          </p:cNvPr>
          <p:cNvCxnSpPr>
            <a:cxnSpLocks/>
          </p:cNvCxnSpPr>
          <p:nvPr/>
        </p:nvCxnSpPr>
        <p:spPr>
          <a:xfrm flipV="1">
            <a:off x="9202288" y="1919827"/>
            <a:ext cx="0" cy="82439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6" name="Straight Connector 325">
            <a:extLst>
              <a:ext uri="{FF2B5EF4-FFF2-40B4-BE49-F238E27FC236}">
                <a16:creationId xmlns:a16="http://schemas.microsoft.com/office/drawing/2014/main" id="{0237BD76-677C-61E9-5FF6-4634556047E6}"/>
              </a:ext>
            </a:extLst>
          </p:cNvPr>
          <p:cNvCxnSpPr>
            <a:cxnSpLocks/>
          </p:cNvCxnSpPr>
          <p:nvPr/>
        </p:nvCxnSpPr>
        <p:spPr>
          <a:xfrm flipH="1">
            <a:off x="9014468" y="1909226"/>
            <a:ext cx="195255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1" name="Straight Connector 330">
            <a:extLst>
              <a:ext uri="{FF2B5EF4-FFF2-40B4-BE49-F238E27FC236}">
                <a16:creationId xmlns:a16="http://schemas.microsoft.com/office/drawing/2014/main" id="{FB2ED79D-5D1E-998C-0587-601F1B3D6394}"/>
              </a:ext>
            </a:extLst>
          </p:cNvPr>
          <p:cNvCxnSpPr>
            <a:cxnSpLocks/>
          </p:cNvCxnSpPr>
          <p:nvPr/>
        </p:nvCxnSpPr>
        <p:spPr>
          <a:xfrm>
            <a:off x="11084668" y="1313234"/>
            <a:ext cx="0" cy="1551981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8" name="Straight Connector 337">
            <a:extLst>
              <a:ext uri="{FF2B5EF4-FFF2-40B4-BE49-F238E27FC236}">
                <a16:creationId xmlns:a16="http://schemas.microsoft.com/office/drawing/2014/main" id="{10BF8DC2-0A04-BAF9-3B3C-69E04DB1B680}"/>
              </a:ext>
            </a:extLst>
          </p:cNvPr>
          <p:cNvCxnSpPr/>
          <p:nvPr/>
        </p:nvCxnSpPr>
        <p:spPr>
          <a:xfrm flipH="1">
            <a:off x="3047939" y="1316334"/>
            <a:ext cx="8025345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1" name="Straight Connector 340">
            <a:extLst>
              <a:ext uri="{FF2B5EF4-FFF2-40B4-BE49-F238E27FC236}">
                <a16:creationId xmlns:a16="http://schemas.microsoft.com/office/drawing/2014/main" id="{46BF1B11-30E4-C250-7482-8150CD3EBE33}"/>
              </a:ext>
            </a:extLst>
          </p:cNvPr>
          <p:cNvCxnSpPr/>
          <p:nvPr/>
        </p:nvCxnSpPr>
        <p:spPr>
          <a:xfrm flipV="1">
            <a:off x="3072930" y="1316334"/>
            <a:ext cx="0" cy="1877652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2" name="Straight Arrow Connector 341">
            <a:extLst>
              <a:ext uri="{FF2B5EF4-FFF2-40B4-BE49-F238E27FC236}">
                <a16:creationId xmlns:a16="http://schemas.microsoft.com/office/drawing/2014/main" id="{C76199D9-440A-9194-BCF0-9A2E6EDE070C}"/>
              </a:ext>
            </a:extLst>
          </p:cNvPr>
          <p:cNvCxnSpPr/>
          <p:nvPr/>
        </p:nvCxnSpPr>
        <p:spPr>
          <a:xfrm>
            <a:off x="2156808" y="1909226"/>
            <a:ext cx="177808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43" name="TextBox 342">
            <a:extLst>
              <a:ext uri="{FF2B5EF4-FFF2-40B4-BE49-F238E27FC236}">
                <a16:creationId xmlns:a16="http://schemas.microsoft.com/office/drawing/2014/main" id="{8D054836-2157-3BAC-A7D8-5291EF62197A}"/>
              </a:ext>
            </a:extLst>
          </p:cNvPr>
          <p:cNvSpPr txBox="1"/>
          <p:nvPr/>
        </p:nvSpPr>
        <p:spPr>
          <a:xfrm>
            <a:off x="6065686" y="2417449"/>
            <a:ext cx="41069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/>
              <a:t>ALU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6AB6AF60-D791-21FB-8A86-0D04258DAA85}"/>
              </a:ext>
            </a:extLst>
          </p:cNvPr>
          <p:cNvSpPr/>
          <p:nvPr/>
        </p:nvSpPr>
        <p:spPr>
          <a:xfrm>
            <a:off x="5303520" y="993913"/>
            <a:ext cx="124516" cy="4611756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65000"/>
              </a:schemeClr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13EB474B-DE86-EFAF-1F7B-17DC4F663F21}"/>
              </a:ext>
            </a:extLst>
          </p:cNvPr>
          <p:cNvSpPr/>
          <p:nvPr/>
        </p:nvSpPr>
        <p:spPr>
          <a:xfrm>
            <a:off x="7332224" y="993913"/>
            <a:ext cx="124516" cy="4611756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65000"/>
              </a:schemeClr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7ADE79B-19DD-529A-5879-5E22D4125189}"/>
              </a:ext>
            </a:extLst>
          </p:cNvPr>
          <p:cNvSpPr/>
          <p:nvPr/>
        </p:nvSpPr>
        <p:spPr>
          <a:xfrm>
            <a:off x="9864345" y="993913"/>
            <a:ext cx="124516" cy="4611756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65000"/>
              </a:schemeClr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71A85F51-CDCF-DFC4-A78B-5B79381B7901}"/>
              </a:ext>
            </a:extLst>
          </p:cNvPr>
          <p:cNvSpPr txBox="1"/>
          <p:nvPr/>
        </p:nvSpPr>
        <p:spPr>
          <a:xfrm>
            <a:off x="2248850" y="726305"/>
            <a:ext cx="52129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IF_ID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4208595C-A8B4-EC1A-CEC5-C3F6C12A297B}"/>
              </a:ext>
            </a:extLst>
          </p:cNvPr>
          <p:cNvSpPr txBox="1"/>
          <p:nvPr/>
        </p:nvSpPr>
        <p:spPr>
          <a:xfrm>
            <a:off x="5078535" y="722238"/>
            <a:ext cx="57099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ID_EX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A944A068-9364-EA34-27D3-B5352516ABEB}"/>
              </a:ext>
            </a:extLst>
          </p:cNvPr>
          <p:cNvSpPr txBox="1"/>
          <p:nvPr/>
        </p:nvSpPr>
        <p:spPr>
          <a:xfrm>
            <a:off x="7018722" y="740372"/>
            <a:ext cx="75373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EX_MEM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7976CC08-2328-4CAE-36E1-B6668E8E0A0B}"/>
              </a:ext>
            </a:extLst>
          </p:cNvPr>
          <p:cNvSpPr txBox="1"/>
          <p:nvPr/>
        </p:nvSpPr>
        <p:spPr>
          <a:xfrm>
            <a:off x="9527038" y="730468"/>
            <a:ext cx="81464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MEM_WB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A8009FE0-7787-A3EB-6282-7D22C75D2C48}"/>
              </a:ext>
            </a:extLst>
          </p:cNvPr>
          <p:cNvSpPr/>
          <p:nvPr/>
        </p:nvSpPr>
        <p:spPr>
          <a:xfrm>
            <a:off x="2458496" y="983375"/>
            <a:ext cx="124516" cy="4611756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65000"/>
              </a:schemeClr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11709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301</TotalTime>
  <Words>120</Words>
  <Application>Microsoft Office PowerPoint</Application>
  <PresentationFormat>Widescreen</PresentationFormat>
  <Paragraphs>68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York, George W CIV USAF USAFA DF/DFEC</dc:creator>
  <cp:lastModifiedBy>York, George W CIV USAF USAFA DF/DFEC</cp:lastModifiedBy>
  <cp:revision>9</cp:revision>
  <cp:lastPrinted>2025-06-30T21:01:03Z</cp:lastPrinted>
  <dcterms:created xsi:type="dcterms:W3CDTF">2025-06-30T15:01:42Z</dcterms:created>
  <dcterms:modified xsi:type="dcterms:W3CDTF">2025-07-01T16:08:09Z</dcterms:modified>
</cp:coreProperties>
</file>